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89" r:id="rId4"/>
    <p:sldId id="258" r:id="rId5"/>
    <p:sldId id="259" r:id="rId6"/>
    <p:sldId id="290"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91" r:id="rId27"/>
    <p:sldId id="283" r:id="rId28"/>
    <p:sldId id="284" r:id="rId29"/>
    <p:sldId id="286" r:id="rId30"/>
    <p:sldId id="28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EDF656-739B-40CB-94C1-794665A52FEA}" v="240" dt="2024-06-28T04:22:20.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5" autoAdjust="0"/>
    <p:restoredTop sz="95033" autoAdjust="0"/>
  </p:normalViewPr>
  <p:slideViewPr>
    <p:cSldViewPr snapToGrid="0">
      <p:cViewPr varScale="1">
        <p:scale>
          <a:sx n="101" d="100"/>
          <a:sy n="101" d="100"/>
        </p:scale>
        <p:origin x="835"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k Choudhary" userId="ef96a9c842a4ce98" providerId="LiveId" clId="{25EDF656-739B-40CB-94C1-794665A52FEA}"/>
    <pc:docChg chg="undo redo custSel addSld delSld modSld sldOrd">
      <pc:chgData name="Alok Choudhary" userId="ef96a9c842a4ce98" providerId="LiveId" clId="{25EDF656-739B-40CB-94C1-794665A52FEA}" dt="2024-06-28T04:25:40.579" v="4290" actId="207"/>
      <pc:docMkLst>
        <pc:docMk/>
      </pc:docMkLst>
      <pc:sldChg chg="addSp modSp mod ord">
        <pc:chgData name="Alok Choudhary" userId="ef96a9c842a4ce98" providerId="LiveId" clId="{25EDF656-739B-40CB-94C1-794665A52FEA}" dt="2024-06-27T08:41:29.656" v="4146"/>
        <pc:sldMkLst>
          <pc:docMk/>
          <pc:sldMk cId="0" sldId="257"/>
        </pc:sldMkLst>
        <pc:spChg chg="mod">
          <ac:chgData name="Alok Choudhary" userId="ef96a9c842a4ce98" providerId="LiveId" clId="{25EDF656-739B-40CB-94C1-794665A52FEA}" dt="2024-06-19T18:31:19.933" v="2976" actId="113"/>
          <ac:spMkLst>
            <pc:docMk/>
            <pc:sldMk cId="0" sldId="257"/>
            <ac:spMk id="4" creationId="{CDDE855E-0402-F7B3-9497-49ED8561333A}"/>
          </ac:spMkLst>
        </pc:spChg>
        <pc:spChg chg="add mod">
          <ac:chgData name="Alok Choudhary" userId="ef96a9c842a4ce98" providerId="LiveId" clId="{25EDF656-739B-40CB-94C1-794665A52FEA}" dt="2024-06-19T18:31:57.844" v="2982" actId="1076"/>
          <ac:spMkLst>
            <pc:docMk/>
            <pc:sldMk cId="0" sldId="257"/>
            <ac:spMk id="5" creationId="{7B302C98-7C9E-D279-25B7-24BD2F983B40}"/>
          </ac:spMkLst>
        </pc:spChg>
        <pc:spChg chg="add mod">
          <ac:chgData name="Alok Choudhary" userId="ef96a9c842a4ce98" providerId="LiveId" clId="{25EDF656-739B-40CB-94C1-794665A52FEA}" dt="2024-06-19T18:32:01.914" v="2983" actId="1076"/>
          <ac:spMkLst>
            <pc:docMk/>
            <pc:sldMk cId="0" sldId="257"/>
            <ac:spMk id="6" creationId="{00548306-D630-FE5C-B757-5D50A63BFF97}"/>
          </ac:spMkLst>
        </pc:spChg>
        <pc:picChg chg="mod">
          <ac:chgData name="Alok Choudhary" userId="ef96a9c842a4ce98" providerId="LiveId" clId="{25EDF656-739B-40CB-94C1-794665A52FEA}" dt="2024-06-26T17:20:47.523" v="3327" actId="14100"/>
          <ac:picMkLst>
            <pc:docMk/>
            <pc:sldMk cId="0" sldId="257"/>
            <ac:picMk id="3" creationId="{7C3C8BFF-E302-C836-67C5-66233D3BABF9}"/>
          </ac:picMkLst>
        </pc:picChg>
        <pc:cxnChg chg="add mod">
          <ac:chgData name="Alok Choudhary" userId="ef96a9c842a4ce98" providerId="LiveId" clId="{25EDF656-739B-40CB-94C1-794665A52FEA}" dt="2024-06-26T17:20:56.445" v="3329" actId="1076"/>
          <ac:cxnSpMkLst>
            <pc:docMk/>
            <pc:sldMk cId="0" sldId="257"/>
            <ac:cxnSpMk id="7" creationId="{4D657E17-6F26-085B-2108-E7F32D84B3FA}"/>
          </ac:cxnSpMkLst>
        </pc:cxnChg>
      </pc:sldChg>
      <pc:sldChg chg="addSp delSp modSp mod">
        <pc:chgData name="Alok Choudhary" userId="ef96a9c842a4ce98" providerId="LiveId" clId="{25EDF656-739B-40CB-94C1-794665A52FEA}" dt="2024-06-26T18:10:51.491" v="4141" actId="14100"/>
        <pc:sldMkLst>
          <pc:docMk/>
          <pc:sldMk cId="55000498" sldId="258"/>
        </pc:sldMkLst>
        <pc:spChg chg="mod">
          <ac:chgData name="Alok Choudhary" userId="ef96a9c842a4ce98" providerId="LiveId" clId="{25EDF656-739B-40CB-94C1-794665A52FEA}" dt="2024-06-26T17:19:00.233" v="3304" actId="1076"/>
          <ac:spMkLst>
            <pc:docMk/>
            <pc:sldMk cId="55000498" sldId="258"/>
            <ac:spMk id="4" creationId="{98436CDE-63A7-BADE-4D24-B032FEBE691D}"/>
          </ac:spMkLst>
        </pc:spChg>
        <pc:spChg chg="mod">
          <ac:chgData name="Alok Choudhary" userId="ef96a9c842a4ce98" providerId="LiveId" clId="{25EDF656-739B-40CB-94C1-794665A52FEA}" dt="2024-06-26T17:19:17.504" v="3308" actId="1076"/>
          <ac:spMkLst>
            <pc:docMk/>
            <pc:sldMk cId="55000498" sldId="258"/>
            <ac:spMk id="5" creationId="{A492E867-0497-569B-8FD5-2DB29748FA17}"/>
          </ac:spMkLst>
        </pc:spChg>
        <pc:spChg chg="mod">
          <ac:chgData name="Alok Choudhary" userId="ef96a9c842a4ce98" providerId="LiveId" clId="{25EDF656-739B-40CB-94C1-794665A52FEA}" dt="2024-06-26T17:19:20.603" v="3309" actId="1076"/>
          <ac:spMkLst>
            <pc:docMk/>
            <pc:sldMk cId="55000498" sldId="258"/>
            <ac:spMk id="9" creationId="{F51B1946-C542-2889-3CCB-69FAD5975CC9}"/>
          </ac:spMkLst>
        </pc:spChg>
        <pc:spChg chg="mod">
          <ac:chgData name="Alok Choudhary" userId="ef96a9c842a4ce98" providerId="LiveId" clId="{25EDF656-739B-40CB-94C1-794665A52FEA}" dt="2024-06-26T17:19:33.123" v="3312" actId="1076"/>
          <ac:spMkLst>
            <pc:docMk/>
            <pc:sldMk cId="55000498" sldId="258"/>
            <ac:spMk id="13" creationId="{AF312A6C-428F-B4B9-9516-B0A5629671B9}"/>
          </ac:spMkLst>
        </pc:spChg>
        <pc:spChg chg="mod">
          <ac:chgData name="Alok Choudhary" userId="ef96a9c842a4ce98" providerId="LiveId" clId="{25EDF656-739B-40CB-94C1-794665A52FEA}" dt="2024-06-26T17:20:07.883" v="3319" actId="1076"/>
          <ac:spMkLst>
            <pc:docMk/>
            <pc:sldMk cId="55000498" sldId="258"/>
            <ac:spMk id="14" creationId="{900575DB-E014-537E-3F91-F5FA4F65F6B7}"/>
          </ac:spMkLst>
        </pc:spChg>
        <pc:picChg chg="mod">
          <ac:chgData name="Alok Choudhary" userId="ef96a9c842a4ce98" providerId="LiveId" clId="{25EDF656-739B-40CB-94C1-794665A52FEA}" dt="2024-06-26T18:10:51.491" v="4141" actId="14100"/>
          <ac:picMkLst>
            <pc:docMk/>
            <pc:sldMk cId="55000498" sldId="258"/>
            <ac:picMk id="3" creationId="{7C3C8BFF-E302-C836-67C5-66233D3BABF9}"/>
          </ac:picMkLst>
        </pc:picChg>
        <pc:picChg chg="mod">
          <ac:chgData name="Alok Choudhary" userId="ef96a9c842a4ce98" providerId="LiveId" clId="{25EDF656-739B-40CB-94C1-794665A52FEA}" dt="2024-06-26T17:19:25.165" v="3310" actId="1076"/>
          <ac:picMkLst>
            <pc:docMk/>
            <pc:sldMk cId="55000498" sldId="258"/>
            <ac:picMk id="11" creationId="{36950D4D-D2E2-7872-47B6-C19991295E1E}"/>
          </ac:picMkLst>
        </pc:picChg>
        <pc:picChg chg="mod">
          <ac:chgData name="Alok Choudhary" userId="ef96a9c842a4ce98" providerId="LiveId" clId="{25EDF656-739B-40CB-94C1-794665A52FEA}" dt="2024-06-26T17:20:00.580" v="3318" actId="1076"/>
          <ac:picMkLst>
            <pc:docMk/>
            <pc:sldMk cId="55000498" sldId="258"/>
            <ac:picMk id="12" creationId="{B9AD9A4E-C9C0-524F-CFC4-7A6EA36A7C90}"/>
          </ac:picMkLst>
        </pc:picChg>
        <pc:picChg chg="mod">
          <ac:chgData name="Alok Choudhary" userId="ef96a9c842a4ce98" providerId="LiveId" clId="{25EDF656-739B-40CB-94C1-794665A52FEA}" dt="2024-06-26T17:20:13.859" v="3320" actId="1076"/>
          <ac:picMkLst>
            <pc:docMk/>
            <pc:sldMk cId="55000498" sldId="258"/>
            <ac:picMk id="15" creationId="{DE0A9973-400F-A7EE-37D6-8856B5C35A52}"/>
          </ac:picMkLst>
        </pc:picChg>
        <pc:picChg chg="mod">
          <ac:chgData name="Alok Choudhary" userId="ef96a9c842a4ce98" providerId="LiveId" clId="{25EDF656-739B-40CB-94C1-794665A52FEA}" dt="2024-06-26T18:10:34.401" v="4137" actId="1076"/>
          <ac:picMkLst>
            <pc:docMk/>
            <pc:sldMk cId="55000498" sldId="258"/>
            <ac:picMk id="16" creationId="{54E44B8B-631A-5C6B-3C16-99E89F92E8E1}"/>
          </ac:picMkLst>
        </pc:picChg>
        <pc:cxnChg chg="add del mod">
          <ac:chgData name="Alok Choudhary" userId="ef96a9c842a4ce98" providerId="LiveId" clId="{25EDF656-739B-40CB-94C1-794665A52FEA}" dt="2024-06-26T17:19:13.203" v="3307" actId="1076"/>
          <ac:cxnSpMkLst>
            <pc:docMk/>
            <pc:sldMk cId="55000498" sldId="258"/>
            <ac:cxnSpMk id="7" creationId="{F86E4551-1C83-9591-5546-2DBFFFF4C73E}"/>
          </ac:cxnSpMkLst>
        </pc:cxnChg>
      </pc:sldChg>
      <pc:sldChg chg="addSp delSp modSp mod modNotesTx">
        <pc:chgData name="Alok Choudhary" userId="ef96a9c842a4ce98" providerId="LiveId" clId="{25EDF656-739B-40CB-94C1-794665A52FEA}" dt="2024-06-28T04:25:28.959" v="4289" actId="207"/>
        <pc:sldMkLst>
          <pc:docMk/>
          <pc:sldMk cId="1842413120" sldId="259"/>
        </pc:sldMkLst>
        <pc:spChg chg="mod">
          <ac:chgData name="Alok Choudhary" userId="ef96a9c842a4ce98" providerId="LiveId" clId="{25EDF656-739B-40CB-94C1-794665A52FEA}" dt="2024-06-26T17:16:40.707" v="3285" actId="1076"/>
          <ac:spMkLst>
            <pc:docMk/>
            <pc:sldMk cId="1842413120" sldId="259"/>
            <ac:spMk id="2" creationId="{A863DC6F-A587-121A-DFE9-E6C7027C4D6D}"/>
          </ac:spMkLst>
        </pc:spChg>
        <pc:spChg chg="mod">
          <ac:chgData name="Alok Choudhary" userId="ef96a9c842a4ce98" providerId="LiveId" clId="{25EDF656-739B-40CB-94C1-794665A52FEA}" dt="2024-06-28T04:25:28.959" v="4289" actId="207"/>
          <ac:spMkLst>
            <pc:docMk/>
            <pc:sldMk cId="1842413120" sldId="259"/>
            <ac:spMk id="5" creationId="{7833D8D2-D8A6-7F82-C96E-0C8AD79F018A}"/>
          </ac:spMkLst>
        </pc:spChg>
        <pc:picChg chg="add del mod">
          <ac:chgData name="Alok Choudhary" userId="ef96a9c842a4ce98" providerId="LiveId" clId="{25EDF656-739B-40CB-94C1-794665A52FEA}" dt="2024-06-26T17:22:16.927" v="3342" actId="14100"/>
          <ac:picMkLst>
            <pc:docMk/>
            <pc:sldMk cId="1842413120" sldId="259"/>
            <ac:picMk id="3" creationId="{7C3C8BFF-E302-C836-67C5-66233D3BABF9}"/>
          </ac:picMkLst>
        </pc:picChg>
        <pc:picChg chg="mod">
          <ac:chgData name="Alok Choudhary" userId="ef96a9c842a4ce98" providerId="LiveId" clId="{25EDF656-739B-40CB-94C1-794665A52FEA}" dt="2024-06-26T17:18:22.419" v="3296" actId="1076"/>
          <ac:picMkLst>
            <pc:docMk/>
            <pc:sldMk cId="1842413120" sldId="259"/>
            <ac:picMk id="7" creationId="{33E6D6C3-80B3-61F0-71D0-1B2200C06FC0}"/>
          </ac:picMkLst>
        </pc:picChg>
        <pc:cxnChg chg="mod">
          <ac:chgData name="Alok Choudhary" userId="ef96a9c842a4ce98" providerId="LiveId" clId="{25EDF656-739B-40CB-94C1-794665A52FEA}" dt="2024-06-26T17:16:46.063" v="3286" actId="1076"/>
          <ac:cxnSpMkLst>
            <pc:docMk/>
            <pc:sldMk cId="1842413120" sldId="259"/>
            <ac:cxnSpMk id="4" creationId="{A0CF81A1-A5E2-CB61-2CC7-1D673B5B4AAC}"/>
          </ac:cxnSpMkLst>
        </pc:cxnChg>
      </pc:sldChg>
      <pc:sldChg chg="del">
        <pc:chgData name="Alok Choudhary" userId="ef96a9c842a4ce98" providerId="LiveId" clId="{25EDF656-739B-40CB-94C1-794665A52FEA}" dt="2024-06-16T15:24:05.912" v="528" actId="2696"/>
        <pc:sldMkLst>
          <pc:docMk/>
          <pc:sldMk cId="3743698956" sldId="260"/>
        </pc:sldMkLst>
      </pc:sldChg>
      <pc:sldChg chg="del">
        <pc:chgData name="Alok Choudhary" userId="ef96a9c842a4ce98" providerId="LiveId" clId="{25EDF656-739B-40CB-94C1-794665A52FEA}" dt="2024-06-16T15:24:08.617" v="529" actId="2696"/>
        <pc:sldMkLst>
          <pc:docMk/>
          <pc:sldMk cId="1376642841" sldId="261"/>
        </pc:sldMkLst>
      </pc:sldChg>
      <pc:sldChg chg="del">
        <pc:chgData name="Alok Choudhary" userId="ef96a9c842a4ce98" providerId="LiveId" clId="{25EDF656-739B-40CB-94C1-794665A52FEA}" dt="2024-06-16T15:24:10.820" v="530" actId="2696"/>
        <pc:sldMkLst>
          <pc:docMk/>
          <pc:sldMk cId="2685430645" sldId="262"/>
        </pc:sldMkLst>
      </pc:sldChg>
      <pc:sldChg chg="del">
        <pc:chgData name="Alok Choudhary" userId="ef96a9c842a4ce98" providerId="LiveId" clId="{25EDF656-739B-40CB-94C1-794665A52FEA}" dt="2024-06-18T20:02:29.654" v="2773" actId="2696"/>
        <pc:sldMkLst>
          <pc:docMk/>
          <pc:sldMk cId="824416833" sldId="263"/>
        </pc:sldMkLst>
      </pc:sldChg>
      <pc:sldChg chg="addSp delSp modSp mod">
        <pc:chgData name="Alok Choudhary" userId="ef96a9c842a4ce98" providerId="LiveId" clId="{25EDF656-739B-40CB-94C1-794665A52FEA}" dt="2024-06-26T17:25:45.162" v="3382" actId="14100"/>
        <pc:sldMkLst>
          <pc:docMk/>
          <pc:sldMk cId="1369920968" sldId="264"/>
        </pc:sldMkLst>
        <pc:spChg chg="mod">
          <ac:chgData name="Alok Choudhary" userId="ef96a9c842a4ce98" providerId="LiveId" clId="{25EDF656-739B-40CB-94C1-794665A52FEA}" dt="2024-06-26T17:25:41.323" v="3381" actId="14100"/>
          <ac:spMkLst>
            <pc:docMk/>
            <pc:sldMk cId="1369920968" sldId="264"/>
            <ac:spMk id="2" creationId="{1787FCF1-B305-CCC6-958D-4701DDDC03D5}"/>
          </ac:spMkLst>
        </pc:spChg>
        <pc:spChg chg="add mod">
          <ac:chgData name="Alok Choudhary" userId="ef96a9c842a4ce98" providerId="LiveId" clId="{25EDF656-739B-40CB-94C1-794665A52FEA}" dt="2024-06-26T17:25:05.843" v="3374" actId="1076"/>
          <ac:spMkLst>
            <pc:docMk/>
            <pc:sldMk cId="1369920968" sldId="264"/>
            <ac:spMk id="5" creationId="{6AD0BB8B-6DCF-5412-0A43-16E2E76CA944}"/>
          </ac:spMkLst>
        </pc:spChg>
        <pc:spChg chg="mod">
          <ac:chgData name="Alok Choudhary" userId="ef96a9c842a4ce98" providerId="LiveId" clId="{25EDF656-739B-40CB-94C1-794665A52FEA}" dt="2024-06-26T17:24:50.073" v="3371" actId="1076"/>
          <ac:spMkLst>
            <pc:docMk/>
            <pc:sldMk cId="1369920968" sldId="264"/>
            <ac:spMk id="8" creationId="{E80C8B17-CE70-1D89-4A74-1BEB643BF854}"/>
          </ac:spMkLst>
        </pc:spChg>
        <pc:spChg chg="mod">
          <ac:chgData name="Alok Choudhary" userId="ef96a9c842a4ce98" providerId="LiveId" clId="{25EDF656-739B-40CB-94C1-794665A52FEA}" dt="2024-06-26T17:24:54.347" v="3372" actId="1076"/>
          <ac:spMkLst>
            <pc:docMk/>
            <pc:sldMk cId="1369920968" sldId="264"/>
            <ac:spMk id="9" creationId="{48EBFBEE-9370-C428-D201-8F0723B51B50}"/>
          </ac:spMkLst>
        </pc:spChg>
        <pc:spChg chg="mod">
          <ac:chgData name="Alok Choudhary" userId="ef96a9c842a4ce98" providerId="LiveId" clId="{25EDF656-739B-40CB-94C1-794665A52FEA}" dt="2024-06-26T17:25:00.463" v="3373" actId="1076"/>
          <ac:spMkLst>
            <pc:docMk/>
            <pc:sldMk cId="1369920968" sldId="264"/>
            <ac:spMk id="13" creationId="{4F11A582-176C-87AF-C9B1-CBC8CD013345}"/>
          </ac:spMkLst>
        </pc:spChg>
        <pc:spChg chg="mod">
          <ac:chgData name="Alok Choudhary" userId="ef96a9c842a4ce98" providerId="LiveId" clId="{25EDF656-739B-40CB-94C1-794665A52FEA}" dt="2024-06-26T17:25:12.613" v="3375" actId="1076"/>
          <ac:spMkLst>
            <pc:docMk/>
            <pc:sldMk cId="1369920968" sldId="264"/>
            <ac:spMk id="15" creationId="{3E8DC5A2-15A8-E367-D9D3-64476E5DA2E7}"/>
          </ac:spMkLst>
        </pc:spChg>
        <pc:picChg chg="mod">
          <ac:chgData name="Alok Choudhary" userId="ef96a9c842a4ce98" providerId="LiveId" clId="{25EDF656-739B-40CB-94C1-794665A52FEA}" dt="2024-06-26T17:25:45.162" v="3382" actId="14100"/>
          <ac:picMkLst>
            <pc:docMk/>
            <pc:sldMk cId="1369920968" sldId="264"/>
            <ac:picMk id="3" creationId="{7C3C8BFF-E302-C836-67C5-66233D3BABF9}"/>
          </ac:picMkLst>
        </pc:picChg>
        <pc:picChg chg="add del mod">
          <ac:chgData name="Alok Choudhary" userId="ef96a9c842a4ce98" providerId="LiveId" clId="{25EDF656-739B-40CB-94C1-794665A52FEA}" dt="2024-06-15T15:00:25.018" v="5" actId="478"/>
          <ac:picMkLst>
            <pc:docMk/>
            <pc:sldMk cId="1369920968" sldId="264"/>
            <ac:picMk id="6" creationId="{AE8BEE4E-12E2-3D80-AAAC-83B785177624}"/>
          </ac:picMkLst>
        </pc:picChg>
        <pc:picChg chg="add mod modCrop">
          <ac:chgData name="Alok Choudhary" userId="ef96a9c842a4ce98" providerId="LiveId" clId="{25EDF656-739B-40CB-94C1-794665A52FEA}" dt="2024-06-26T17:25:27.343" v="3379" actId="1076"/>
          <ac:picMkLst>
            <pc:docMk/>
            <pc:sldMk cId="1369920968" sldId="264"/>
            <ac:picMk id="10" creationId="{76F25DFE-0C6F-23F1-E36F-FD5CDE058FF9}"/>
          </ac:picMkLst>
        </pc:picChg>
        <pc:cxnChg chg="mod">
          <ac:chgData name="Alok Choudhary" userId="ef96a9c842a4ce98" providerId="LiveId" clId="{25EDF656-739B-40CB-94C1-794665A52FEA}" dt="2024-06-26T17:24:41.452" v="3370" actId="14100"/>
          <ac:cxnSpMkLst>
            <pc:docMk/>
            <pc:sldMk cId="1369920968" sldId="264"/>
            <ac:cxnSpMk id="4" creationId="{886FDD83-64AC-3F8F-45E7-98D362F7944F}"/>
          </ac:cxnSpMkLst>
        </pc:cxnChg>
      </pc:sldChg>
      <pc:sldChg chg="addSp delSp modSp add mod">
        <pc:chgData name="Alok Choudhary" userId="ef96a9c842a4ce98" providerId="LiveId" clId="{25EDF656-739B-40CB-94C1-794665A52FEA}" dt="2024-06-26T17:27:01.073" v="3395" actId="14100"/>
        <pc:sldMkLst>
          <pc:docMk/>
          <pc:sldMk cId="1704613891" sldId="265"/>
        </pc:sldMkLst>
        <pc:spChg chg="mod">
          <ac:chgData name="Alok Choudhary" userId="ef96a9c842a4ce98" providerId="LiveId" clId="{25EDF656-739B-40CB-94C1-794665A52FEA}" dt="2024-06-26T17:26:15.569" v="3386" actId="1076"/>
          <ac:spMkLst>
            <pc:docMk/>
            <pc:sldMk cId="1704613891" sldId="265"/>
            <ac:spMk id="2" creationId="{1787FCF1-B305-CCC6-958D-4701DDDC03D5}"/>
          </ac:spMkLst>
        </pc:spChg>
        <pc:spChg chg="del mod">
          <ac:chgData name="Alok Choudhary" userId="ef96a9c842a4ce98" providerId="LiveId" clId="{25EDF656-739B-40CB-94C1-794665A52FEA}" dt="2024-06-15T15:07:05.064" v="35"/>
          <ac:spMkLst>
            <pc:docMk/>
            <pc:sldMk cId="1704613891" sldId="265"/>
            <ac:spMk id="8" creationId="{E80C8B17-CE70-1D89-4A74-1BEB643BF854}"/>
          </ac:spMkLst>
        </pc:spChg>
        <pc:spChg chg="del mod">
          <ac:chgData name="Alok Choudhary" userId="ef96a9c842a4ce98" providerId="LiveId" clId="{25EDF656-739B-40CB-94C1-794665A52FEA}" dt="2024-06-15T15:07:05.054" v="33" actId="21"/>
          <ac:spMkLst>
            <pc:docMk/>
            <pc:sldMk cId="1704613891" sldId="265"/>
            <ac:spMk id="9" creationId="{48EBFBEE-9370-C428-D201-8F0723B51B50}"/>
          </ac:spMkLst>
        </pc:spChg>
        <pc:spChg chg="mod">
          <ac:chgData name="Alok Choudhary" userId="ef96a9c842a4ce98" providerId="LiveId" clId="{25EDF656-739B-40CB-94C1-794665A52FEA}" dt="2024-06-26T17:26:39.572" v="3391" actId="1076"/>
          <ac:spMkLst>
            <pc:docMk/>
            <pc:sldMk cId="1704613891" sldId="265"/>
            <ac:spMk id="13" creationId="{4F11A582-176C-87AF-C9B1-CBC8CD013345}"/>
          </ac:spMkLst>
        </pc:spChg>
        <pc:spChg chg="mod">
          <ac:chgData name="Alok Choudhary" userId="ef96a9c842a4ce98" providerId="LiveId" clId="{25EDF656-739B-40CB-94C1-794665A52FEA}" dt="2024-06-26T17:26:49.023" v="3393" actId="1076"/>
          <ac:spMkLst>
            <pc:docMk/>
            <pc:sldMk cId="1704613891" sldId="265"/>
            <ac:spMk id="15" creationId="{3E8DC5A2-15A8-E367-D9D3-64476E5DA2E7}"/>
          </ac:spMkLst>
        </pc:spChg>
        <pc:picChg chg="mod">
          <ac:chgData name="Alok Choudhary" userId="ef96a9c842a4ce98" providerId="LiveId" clId="{25EDF656-739B-40CB-94C1-794665A52FEA}" dt="2024-06-26T17:27:01.073" v="3395" actId="14100"/>
          <ac:picMkLst>
            <pc:docMk/>
            <pc:sldMk cId="1704613891" sldId="265"/>
            <ac:picMk id="3" creationId="{7C3C8BFF-E302-C836-67C5-66233D3BABF9}"/>
          </ac:picMkLst>
        </pc:picChg>
        <pc:picChg chg="del">
          <ac:chgData name="Alok Choudhary" userId="ef96a9c842a4ce98" providerId="LiveId" clId="{25EDF656-739B-40CB-94C1-794665A52FEA}" dt="2024-06-15T15:07:31.695" v="39" actId="478"/>
          <ac:picMkLst>
            <pc:docMk/>
            <pc:sldMk cId="1704613891" sldId="265"/>
            <ac:picMk id="10" creationId="{76F25DFE-0C6F-23F1-E36F-FD5CDE058FF9}"/>
          </ac:picMkLst>
        </pc:picChg>
        <pc:picChg chg="add mod">
          <ac:chgData name="Alok Choudhary" userId="ef96a9c842a4ce98" providerId="LiveId" clId="{25EDF656-739B-40CB-94C1-794665A52FEA}" dt="2024-06-26T17:26:53.012" v="3394" actId="1076"/>
          <ac:picMkLst>
            <pc:docMk/>
            <pc:sldMk cId="1704613891" sldId="265"/>
            <ac:picMk id="1026" creationId="{958529FC-522C-1ACD-58F8-9E922462A7DD}"/>
          </ac:picMkLst>
        </pc:picChg>
        <pc:cxnChg chg="mod">
          <ac:chgData name="Alok Choudhary" userId="ef96a9c842a4ce98" providerId="LiveId" clId="{25EDF656-739B-40CB-94C1-794665A52FEA}" dt="2024-06-26T17:26:43.053" v="3392" actId="1076"/>
          <ac:cxnSpMkLst>
            <pc:docMk/>
            <pc:sldMk cId="1704613891" sldId="265"/>
            <ac:cxnSpMk id="4" creationId="{886FDD83-64AC-3F8F-45E7-98D362F7944F}"/>
          </ac:cxnSpMkLst>
        </pc:cxnChg>
      </pc:sldChg>
      <pc:sldChg chg="addSp delSp modSp add mod modNotesTx">
        <pc:chgData name="Alok Choudhary" userId="ef96a9c842a4ce98" providerId="LiveId" clId="{25EDF656-739B-40CB-94C1-794665A52FEA}" dt="2024-06-26T17:28:36.697" v="3413" actId="14100"/>
        <pc:sldMkLst>
          <pc:docMk/>
          <pc:sldMk cId="1849020476" sldId="266"/>
        </pc:sldMkLst>
        <pc:spChg chg="mod">
          <ac:chgData name="Alok Choudhary" userId="ef96a9c842a4ce98" providerId="LiveId" clId="{25EDF656-739B-40CB-94C1-794665A52FEA}" dt="2024-06-26T17:27:59.147" v="3405" actId="1076"/>
          <ac:spMkLst>
            <pc:docMk/>
            <pc:sldMk cId="1849020476" sldId="266"/>
            <ac:spMk id="2" creationId="{1787FCF1-B305-CCC6-958D-4701DDDC03D5}"/>
          </ac:spMkLst>
        </pc:spChg>
        <pc:spChg chg="mod">
          <ac:chgData name="Alok Choudhary" userId="ef96a9c842a4ce98" providerId="LiveId" clId="{25EDF656-739B-40CB-94C1-794665A52FEA}" dt="2024-06-26T17:27:55.563" v="3404" actId="1076"/>
          <ac:spMkLst>
            <pc:docMk/>
            <pc:sldMk cId="1849020476" sldId="266"/>
            <ac:spMk id="13" creationId="{4F11A582-176C-87AF-C9B1-CBC8CD013345}"/>
          </ac:spMkLst>
        </pc:spChg>
        <pc:spChg chg="mod">
          <ac:chgData name="Alok Choudhary" userId="ef96a9c842a4ce98" providerId="LiveId" clId="{25EDF656-739B-40CB-94C1-794665A52FEA}" dt="2024-06-26T17:27:47.208" v="3402" actId="1076"/>
          <ac:spMkLst>
            <pc:docMk/>
            <pc:sldMk cId="1849020476" sldId="266"/>
            <ac:spMk id="15" creationId="{3E8DC5A2-15A8-E367-D9D3-64476E5DA2E7}"/>
          </ac:spMkLst>
        </pc:spChg>
        <pc:picChg chg="mod">
          <ac:chgData name="Alok Choudhary" userId="ef96a9c842a4ce98" providerId="LiveId" clId="{25EDF656-739B-40CB-94C1-794665A52FEA}" dt="2024-06-26T17:28:36.697" v="3413" actId="14100"/>
          <ac:picMkLst>
            <pc:docMk/>
            <pc:sldMk cId="1849020476" sldId="266"/>
            <ac:picMk id="3" creationId="{7C3C8BFF-E302-C836-67C5-66233D3BABF9}"/>
          </ac:picMkLst>
        </pc:picChg>
        <pc:picChg chg="add mod">
          <ac:chgData name="Alok Choudhary" userId="ef96a9c842a4ce98" providerId="LiveId" clId="{25EDF656-739B-40CB-94C1-794665A52FEA}" dt="2024-06-26T17:28:28.742" v="3412" actId="14100"/>
          <ac:picMkLst>
            <pc:docMk/>
            <pc:sldMk cId="1849020476" sldId="266"/>
            <ac:picMk id="6" creationId="{68CD08E5-1D25-1460-118A-4391C5CB363A}"/>
          </ac:picMkLst>
        </pc:picChg>
        <pc:picChg chg="del">
          <ac:chgData name="Alok Choudhary" userId="ef96a9c842a4ce98" providerId="LiveId" clId="{25EDF656-739B-40CB-94C1-794665A52FEA}" dt="2024-06-15T15:19:48.786" v="62" actId="478"/>
          <ac:picMkLst>
            <pc:docMk/>
            <pc:sldMk cId="1849020476" sldId="266"/>
            <ac:picMk id="1026" creationId="{958529FC-522C-1ACD-58F8-9E922462A7DD}"/>
          </ac:picMkLst>
        </pc:picChg>
        <pc:cxnChg chg="mod">
          <ac:chgData name="Alok Choudhary" userId="ef96a9c842a4ce98" providerId="LiveId" clId="{25EDF656-739B-40CB-94C1-794665A52FEA}" dt="2024-06-26T17:28:22.152" v="3411" actId="14100"/>
          <ac:cxnSpMkLst>
            <pc:docMk/>
            <pc:sldMk cId="1849020476" sldId="266"/>
            <ac:cxnSpMk id="4" creationId="{886FDD83-64AC-3F8F-45E7-98D362F7944F}"/>
          </ac:cxnSpMkLst>
        </pc:cxnChg>
      </pc:sldChg>
      <pc:sldChg chg="addSp delSp modSp add mod modNotesTx">
        <pc:chgData name="Alok Choudhary" userId="ef96a9c842a4ce98" providerId="LiveId" clId="{25EDF656-739B-40CB-94C1-794665A52FEA}" dt="2024-06-26T17:31:18.252" v="3435" actId="1076"/>
        <pc:sldMkLst>
          <pc:docMk/>
          <pc:sldMk cId="2155596868" sldId="267"/>
        </pc:sldMkLst>
        <pc:spChg chg="mod">
          <ac:chgData name="Alok Choudhary" userId="ef96a9c842a4ce98" providerId="LiveId" clId="{25EDF656-739B-40CB-94C1-794665A52FEA}" dt="2024-06-26T17:29:56.549" v="3430" actId="1076"/>
          <ac:spMkLst>
            <pc:docMk/>
            <pc:sldMk cId="2155596868" sldId="267"/>
            <ac:spMk id="2" creationId="{1787FCF1-B305-CCC6-958D-4701DDDC03D5}"/>
          </ac:spMkLst>
        </pc:spChg>
        <pc:spChg chg="mod">
          <ac:chgData name="Alok Choudhary" userId="ef96a9c842a4ce98" providerId="LiveId" clId="{25EDF656-739B-40CB-94C1-794665A52FEA}" dt="2024-06-26T17:31:18.252" v="3435" actId="1076"/>
          <ac:spMkLst>
            <pc:docMk/>
            <pc:sldMk cId="2155596868" sldId="267"/>
            <ac:spMk id="13" creationId="{4F11A582-176C-87AF-C9B1-CBC8CD013345}"/>
          </ac:spMkLst>
        </pc:spChg>
        <pc:spChg chg="mod">
          <ac:chgData name="Alok Choudhary" userId="ef96a9c842a4ce98" providerId="LiveId" clId="{25EDF656-739B-40CB-94C1-794665A52FEA}" dt="2024-06-26T17:29:43.904" v="3428" actId="1076"/>
          <ac:spMkLst>
            <pc:docMk/>
            <pc:sldMk cId="2155596868" sldId="267"/>
            <ac:spMk id="15" creationId="{3E8DC5A2-15A8-E367-D9D3-64476E5DA2E7}"/>
          </ac:spMkLst>
        </pc:spChg>
        <pc:picChg chg="mod">
          <ac:chgData name="Alok Choudhary" userId="ef96a9c842a4ce98" providerId="LiveId" clId="{25EDF656-739B-40CB-94C1-794665A52FEA}" dt="2024-06-26T17:29:25.428" v="3423" actId="14100"/>
          <ac:picMkLst>
            <pc:docMk/>
            <pc:sldMk cId="2155596868" sldId="267"/>
            <ac:picMk id="3" creationId="{7C3C8BFF-E302-C836-67C5-66233D3BABF9}"/>
          </ac:picMkLst>
        </pc:picChg>
        <pc:picChg chg="del">
          <ac:chgData name="Alok Choudhary" userId="ef96a9c842a4ce98" providerId="LiveId" clId="{25EDF656-739B-40CB-94C1-794665A52FEA}" dt="2024-06-15T15:23:39.679" v="70" actId="478"/>
          <ac:picMkLst>
            <pc:docMk/>
            <pc:sldMk cId="2155596868" sldId="267"/>
            <ac:picMk id="6" creationId="{68CD08E5-1D25-1460-118A-4391C5CB363A}"/>
          </ac:picMkLst>
        </pc:picChg>
        <pc:picChg chg="add mod">
          <ac:chgData name="Alok Choudhary" userId="ef96a9c842a4ce98" providerId="LiveId" clId="{25EDF656-739B-40CB-94C1-794665A52FEA}" dt="2024-06-26T17:30:14.602" v="3434" actId="14100"/>
          <ac:picMkLst>
            <pc:docMk/>
            <pc:sldMk cId="2155596868" sldId="267"/>
            <ac:picMk id="7" creationId="{FE5B40C1-31FD-C7BE-9A46-6704FB4888DC}"/>
          </ac:picMkLst>
        </pc:picChg>
        <pc:cxnChg chg="mod">
          <ac:chgData name="Alok Choudhary" userId="ef96a9c842a4ce98" providerId="LiveId" clId="{25EDF656-739B-40CB-94C1-794665A52FEA}" dt="2024-06-26T17:30:03.912" v="3433" actId="1076"/>
          <ac:cxnSpMkLst>
            <pc:docMk/>
            <pc:sldMk cId="2155596868" sldId="267"/>
            <ac:cxnSpMk id="4" creationId="{886FDD83-64AC-3F8F-45E7-98D362F7944F}"/>
          </ac:cxnSpMkLst>
        </pc:cxnChg>
      </pc:sldChg>
      <pc:sldChg chg="addSp delSp modSp add mod modNotesTx">
        <pc:chgData name="Alok Choudhary" userId="ef96a9c842a4ce98" providerId="LiveId" clId="{25EDF656-739B-40CB-94C1-794665A52FEA}" dt="2024-06-26T17:32:38.072" v="3449" actId="14100"/>
        <pc:sldMkLst>
          <pc:docMk/>
          <pc:sldMk cId="1914282476" sldId="268"/>
        </pc:sldMkLst>
        <pc:spChg chg="mod">
          <ac:chgData name="Alok Choudhary" userId="ef96a9c842a4ce98" providerId="LiveId" clId="{25EDF656-739B-40CB-94C1-794665A52FEA}" dt="2024-06-26T17:31:42.132" v="3438" actId="1076"/>
          <ac:spMkLst>
            <pc:docMk/>
            <pc:sldMk cId="1914282476" sldId="268"/>
            <ac:spMk id="2" creationId="{1787FCF1-B305-CCC6-958D-4701DDDC03D5}"/>
          </ac:spMkLst>
        </pc:spChg>
        <pc:spChg chg="add del">
          <ac:chgData name="Alok Choudhary" userId="ef96a9c842a4ce98" providerId="LiveId" clId="{25EDF656-739B-40CB-94C1-794665A52FEA}" dt="2024-06-15T15:32:28.444" v="84" actId="22"/>
          <ac:spMkLst>
            <pc:docMk/>
            <pc:sldMk cId="1914282476" sldId="268"/>
            <ac:spMk id="6" creationId="{2980E161-3E20-5426-BEEE-2A387A98F069}"/>
          </ac:spMkLst>
        </pc:spChg>
        <pc:spChg chg="mod">
          <ac:chgData name="Alok Choudhary" userId="ef96a9c842a4ce98" providerId="LiveId" clId="{25EDF656-739B-40CB-94C1-794665A52FEA}" dt="2024-06-26T17:32:04.662" v="3443" actId="1076"/>
          <ac:spMkLst>
            <pc:docMk/>
            <pc:sldMk cId="1914282476" sldId="268"/>
            <ac:spMk id="13" creationId="{4F11A582-176C-87AF-C9B1-CBC8CD013345}"/>
          </ac:spMkLst>
        </pc:spChg>
        <pc:spChg chg="mod">
          <ac:chgData name="Alok Choudhary" userId="ef96a9c842a4ce98" providerId="LiveId" clId="{25EDF656-739B-40CB-94C1-794665A52FEA}" dt="2024-06-26T17:32:08.592" v="3444" actId="1076"/>
          <ac:spMkLst>
            <pc:docMk/>
            <pc:sldMk cId="1914282476" sldId="268"/>
            <ac:spMk id="15" creationId="{3E8DC5A2-15A8-E367-D9D3-64476E5DA2E7}"/>
          </ac:spMkLst>
        </pc:spChg>
        <pc:picChg chg="mod">
          <ac:chgData name="Alok Choudhary" userId="ef96a9c842a4ce98" providerId="LiveId" clId="{25EDF656-739B-40CB-94C1-794665A52FEA}" dt="2024-06-26T17:31:36.732" v="3437" actId="14100"/>
          <ac:picMkLst>
            <pc:docMk/>
            <pc:sldMk cId="1914282476" sldId="268"/>
            <ac:picMk id="3" creationId="{7C3C8BFF-E302-C836-67C5-66233D3BABF9}"/>
          </ac:picMkLst>
        </pc:picChg>
        <pc:picChg chg="del">
          <ac:chgData name="Alok Choudhary" userId="ef96a9c842a4ce98" providerId="LiveId" clId="{25EDF656-739B-40CB-94C1-794665A52FEA}" dt="2024-06-15T15:31:25.102" v="78" actId="478"/>
          <ac:picMkLst>
            <pc:docMk/>
            <pc:sldMk cId="1914282476" sldId="268"/>
            <ac:picMk id="7" creationId="{FE5B40C1-31FD-C7BE-9A46-6704FB4888DC}"/>
          </ac:picMkLst>
        </pc:picChg>
        <pc:picChg chg="add mod">
          <ac:chgData name="Alok Choudhary" userId="ef96a9c842a4ce98" providerId="LiveId" clId="{25EDF656-739B-40CB-94C1-794665A52FEA}" dt="2024-06-26T17:32:38.072" v="3449" actId="14100"/>
          <ac:picMkLst>
            <pc:docMk/>
            <pc:sldMk cId="1914282476" sldId="268"/>
            <ac:picMk id="9" creationId="{50E3437D-5017-2D62-48BA-CC466E851A52}"/>
          </ac:picMkLst>
        </pc:picChg>
        <pc:cxnChg chg="mod">
          <ac:chgData name="Alok Choudhary" userId="ef96a9c842a4ce98" providerId="LiveId" clId="{25EDF656-739B-40CB-94C1-794665A52FEA}" dt="2024-06-26T17:31:58.916" v="3442" actId="1076"/>
          <ac:cxnSpMkLst>
            <pc:docMk/>
            <pc:sldMk cId="1914282476" sldId="268"/>
            <ac:cxnSpMk id="4" creationId="{886FDD83-64AC-3F8F-45E7-98D362F7944F}"/>
          </ac:cxnSpMkLst>
        </pc:cxnChg>
      </pc:sldChg>
      <pc:sldChg chg="addSp delSp modSp add mod modNotesTx">
        <pc:chgData name="Alok Choudhary" userId="ef96a9c842a4ce98" providerId="LiveId" clId="{25EDF656-739B-40CB-94C1-794665A52FEA}" dt="2024-06-26T17:34:53.342" v="3465" actId="1076"/>
        <pc:sldMkLst>
          <pc:docMk/>
          <pc:sldMk cId="1643398172" sldId="269"/>
        </pc:sldMkLst>
        <pc:spChg chg="mod">
          <ac:chgData name="Alok Choudhary" userId="ef96a9c842a4ce98" providerId="LiveId" clId="{25EDF656-739B-40CB-94C1-794665A52FEA}" dt="2024-06-26T17:34:01.122" v="3455" actId="1076"/>
          <ac:spMkLst>
            <pc:docMk/>
            <pc:sldMk cId="1643398172" sldId="269"/>
            <ac:spMk id="2" creationId="{1787FCF1-B305-CCC6-958D-4701DDDC03D5}"/>
          </ac:spMkLst>
        </pc:spChg>
        <pc:spChg chg="add del mod">
          <ac:chgData name="Alok Choudhary" userId="ef96a9c842a4ce98" providerId="LiveId" clId="{25EDF656-739B-40CB-94C1-794665A52FEA}" dt="2024-06-18T19:54:00.975" v="2683" actId="478"/>
          <ac:spMkLst>
            <pc:docMk/>
            <pc:sldMk cId="1643398172" sldId="269"/>
            <ac:spMk id="8" creationId="{71D694F1-77EF-39F0-5643-60C19C599E26}"/>
          </ac:spMkLst>
        </pc:spChg>
        <pc:spChg chg="add mod">
          <ac:chgData name="Alok Choudhary" userId="ef96a9c842a4ce98" providerId="LiveId" clId="{25EDF656-739B-40CB-94C1-794665A52FEA}" dt="2024-06-26T17:34:39.772" v="3462" actId="1076"/>
          <ac:spMkLst>
            <pc:docMk/>
            <pc:sldMk cId="1643398172" sldId="269"/>
            <ac:spMk id="10" creationId="{15B66B61-9D9A-202D-B255-15E861D47EC1}"/>
          </ac:spMkLst>
        </pc:spChg>
        <pc:spChg chg="add mod">
          <ac:chgData name="Alok Choudhary" userId="ef96a9c842a4ce98" providerId="LiveId" clId="{25EDF656-739B-40CB-94C1-794665A52FEA}" dt="2024-06-26T17:34:32.072" v="3461" actId="1076"/>
          <ac:spMkLst>
            <pc:docMk/>
            <pc:sldMk cId="1643398172" sldId="269"/>
            <ac:spMk id="12" creationId="{C40EE2FA-9C63-D3AA-9C78-35037CCFEBCC}"/>
          </ac:spMkLst>
        </pc:spChg>
        <pc:spChg chg="mod">
          <ac:chgData name="Alok Choudhary" userId="ef96a9c842a4ce98" providerId="LiveId" clId="{25EDF656-739B-40CB-94C1-794665A52FEA}" dt="2024-06-26T17:34:18.142" v="3459" actId="1076"/>
          <ac:spMkLst>
            <pc:docMk/>
            <pc:sldMk cId="1643398172" sldId="269"/>
            <ac:spMk id="13" creationId="{4F11A582-176C-87AF-C9B1-CBC8CD013345}"/>
          </ac:spMkLst>
        </pc:spChg>
        <pc:spChg chg="add mod">
          <ac:chgData name="Alok Choudhary" userId="ef96a9c842a4ce98" providerId="LiveId" clId="{25EDF656-739B-40CB-94C1-794665A52FEA}" dt="2024-06-26T17:34:53.342" v="3465" actId="1076"/>
          <ac:spMkLst>
            <pc:docMk/>
            <pc:sldMk cId="1643398172" sldId="269"/>
            <ac:spMk id="14" creationId="{E0DF3CDD-6CCB-2540-B27A-6728EB51928D}"/>
          </ac:spMkLst>
        </pc:spChg>
        <pc:spChg chg="mod">
          <ac:chgData name="Alok Choudhary" userId="ef96a9c842a4ce98" providerId="LiveId" clId="{25EDF656-739B-40CB-94C1-794665A52FEA}" dt="2024-06-26T17:34:27.142" v="3460" actId="1076"/>
          <ac:spMkLst>
            <pc:docMk/>
            <pc:sldMk cId="1643398172" sldId="269"/>
            <ac:spMk id="15" creationId="{3E8DC5A2-15A8-E367-D9D3-64476E5DA2E7}"/>
          </ac:spMkLst>
        </pc:spChg>
        <pc:picChg chg="mod">
          <ac:chgData name="Alok Choudhary" userId="ef96a9c842a4ce98" providerId="LiveId" clId="{25EDF656-739B-40CB-94C1-794665A52FEA}" dt="2024-06-26T17:34:44.158" v="3464" actId="1076"/>
          <ac:picMkLst>
            <pc:docMk/>
            <pc:sldMk cId="1643398172" sldId="269"/>
            <ac:picMk id="3" creationId="{7C3C8BFF-E302-C836-67C5-66233D3BABF9}"/>
          </ac:picMkLst>
        </pc:picChg>
        <pc:picChg chg="add del mod">
          <ac:chgData name="Alok Choudhary" userId="ef96a9c842a4ce98" providerId="LiveId" clId="{25EDF656-739B-40CB-94C1-794665A52FEA}" dt="2024-06-26T04:43:39.557" v="3044" actId="478"/>
          <ac:picMkLst>
            <pc:docMk/>
            <pc:sldMk cId="1643398172" sldId="269"/>
            <ac:picMk id="6" creationId="{1E0C6082-BBE3-C51E-D3AC-FBC03888D378}"/>
          </ac:picMkLst>
        </pc:picChg>
        <pc:picChg chg="add del mod">
          <ac:chgData name="Alok Choudhary" userId="ef96a9c842a4ce98" providerId="LiveId" clId="{25EDF656-739B-40CB-94C1-794665A52FEA}" dt="2024-06-26T04:45:56.642" v="3054" actId="478"/>
          <ac:picMkLst>
            <pc:docMk/>
            <pc:sldMk cId="1643398172" sldId="269"/>
            <ac:picMk id="7" creationId="{70D0F0F7-63C5-4131-F9F5-FB7292BE2C1A}"/>
          </ac:picMkLst>
        </pc:picChg>
        <pc:picChg chg="add del mod">
          <ac:chgData name="Alok Choudhary" userId="ef96a9c842a4ce98" providerId="LiveId" clId="{25EDF656-739B-40CB-94C1-794665A52FEA}" dt="2024-06-18T19:57:42.257" v="2713" actId="21"/>
          <ac:picMkLst>
            <pc:docMk/>
            <pc:sldMk cId="1643398172" sldId="269"/>
            <ac:picMk id="7" creationId="{B67F4D30-3D28-1213-87E2-D45878CB0027}"/>
          </ac:picMkLst>
        </pc:picChg>
        <pc:picChg chg="add del mod">
          <ac:chgData name="Alok Choudhary" userId="ef96a9c842a4ce98" providerId="LiveId" clId="{25EDF656-739B-40CB-94C1-794665A52FEA}" dt="2024-06-15T15:43:42.008" v="148" actId="478"/>
          <ac:picMkLst>
            <pc:docMk/>
            <pc:sldMk cId="1643398172" sldId="269"/>
            <ac:picMk id="8" creationId="{664A985F-BEBB-8ECE-6317-AE04BEECD5A3}"/>
          </ac:picMkLst>
        </pc:picChg>
        <pc:picChg chg="del">
          <ac:chgData name="Alok Choudhary" userId="ef96a9c842a4ce98" providerId="LiveId" clId="{25EDF656-739B-40CB-94C1-794665A52FEA}" dt="2024-06-15T15:37:55.899" v="96" actId="478"/>
          <ac:picMkLst>
            <pc:docMk/>
            <pc:sldMk cId="1643398172" sldId="269"/>
            <ac:picMk id="9" creationId="{50E3437D-5017-2D62-48BA-CC466E851A52}"/>
          </ac:picMkLst>
        </pc:picChg>
        <pc:picChg chg="add mod">
          <ac:chgData name="Alok Choudhary" userId="ef96a9c842a4ce98" providerId="LiveId" clId="{25EDF656-739B-40CB-94C1-794665A52FEA}" dt="2024-06-26T04:46:52.421" v="3063" actId="14100"/>
          <ac:picMkLst>
            <pc:docMk/>
            <pc:sldMk cId="1643398172" sldId="269"/>
            <ac:picMk id="9" creationId="{C80D476E-0506-8B75-8BA5-1309DBDD5FEC}"/>
          </ac:picMkLst>
        </pc:picChg>
        <pc:picChg chg="add del mod">
          <ac:chgData name="Alok Choudhary" userId="ef96a9c842a4ce98" providerId="LiveId" clId="{25EDF656-739B-40CB-94C1-794665A52FEA}" dt="2024-06-26T04:45:59.181" v="3055" actId="478"/>
          <ac:picMkLst>
            <pc:docMk/>
            <pc:sldMk cId="1643398172" sldId="269"/>
            <ac:picMk id="11" creationId="{1AB8781D-EB2A-6D3C-4EE8-7857CE4C1BFA}"/>
          </ac:picMkLst>
        </pc:picChg>
        <pc:picChg chg="add mod">
          <ac:chgData name="Alok Choudhary" userId="ef96a9c842a4ce98" providerId="LiveId" clId="{25EDF656-739B-40CB-94C1-794665A52FEA}" dt="2024-06-26T04:40:34.145" v="3040" actId="1076"/>
          <ac:picMkLst>
            <pc:docMk/>
            <pc:sldMk cId="1643398172" sldId="269"/>
            <ac:picMk id="1026" creationId="{D66F9724-6093-AFB1-6900-A49CA916D44B}"/>
          </ac:picMkLst>
        </pc:picChg>
        <pc:cxnChg chg="mod">
          <ac:chgData name="Alok Choudhary" userId="ef96a9c842a4ce98" providerId="LiveId" clId="{25EDF656-739B-40CB-94C1-794665A52FEA}" dt="2024-06-26T17:34:10.422" v="3457" actId="1076"/>
          <ac:cxnSpMkLst>
            <pc:docMk/>
            <pc:sldMk cId="1643398172" sldId="269"/>
            <ac:cxnSpMk id="4" creationId="{886FDD83-64AC-3F8F-45E7-98D362F7944F}"/>
          </ac:cxnSpMkLst>
        </pc:cxnChg>
      </pc:sldChg>
      <pc:sldChg chg="addSp delSp modSp add mod modNotesTx">
        <pc:chgData name="Alok Choudhary" userId="ef96a9c842a4ce98" providerId="LiveId" clId="{25EDF656-739B-40CB-94C1-794665A52FEA}" dt="2024-06-26T17:36:19.002" v="3481" actId="1076"/>
        <pc:sldMkLst>
          <pc:docMk/>
          <pc:sldMk cId="592423311" sldId="270"/>
        </pc:sldMkLst>
        <pc:spChg chg="mod">
          <ac:chgData name="Alok Choudhary" userId="ef96a9c842a4ce98" providerId="LiveId" clId="{25EDF656-739B-40CB-94C1-794665A52FEA}" dt="2024-06-26T17:35:50.552" v="3474" actId="1076"/>
          <ac:spMkLst>
            <pc:docMk/>
            <pc:sldMk cId="592423311" sldId="270"/>
            <ac:spMk id="2" creationId="{1787FCF1-B305-CCC6-958D-4701DDDC03D5}"/>
          </ac:spMkLst>
        </pc:spChg>
        <pc:spChg chg="add del mod">
          <ac:chgData name="Alok Choudhary" userId="ef96a9c842a4ce98" providerId="LiveId" clId="{25EDF656-739B-40CB-94C1-794665A52FEA}" dt="2024-06-18T19:57:38.478" v="2712" actId="478"/>
          <ac:spMkLst>
            <pc:docMk/>
            <pc:sldMk cId="592423311" sldId="270"/>
            <ac:spMk id="5" creationId="{BAB2AA9F-EE24-1B9A-B422-96B9A694FADF}"/>
          </ac:spMkLst>
        </pc:spChg>
        <pc:spChg chg="add del mod">
          <ac:chgData name="Alok Choudhary" userId="ef96a9c842a4ce98" providerId="LiveId" clId="{25EDF656-739B-40CB-94C1-794665A52FEA}" dt="2024-06-18T20:01:11.316" v="2769" actId="478"/>
          <ac:spMkLst>
            <pc:docMk/>
            <pc:sldMk cId="592423311" sldId="270"/>
            <ac:spMk id="9" creationId="{1F2A82B3-0A45-D83B-AD13-4EA46EEC53F7}"/>
          </ac:spMkLst>
        </pc:spChg>
        <pc:spChg chg="del mod">
          <ac:chgData name="Alok Choudhary" userId="ef96a9c842a4ce98" providerId="LiveId" clId="{25EDF656-739B-40CB-94C1-794665A52FEA}" dt="2024-06-16T14:49:35.724" v="490" actId="478"/>
          <ac:spMkLst>
            <pc:docMk/>
            <pc:sldMk cId="592423311" sldId="270"/>
            <ac:spMk id="9" creationId="{693A90CC-E31A-69AA-84E3-AC51BB087149}"/>
          </ac:spMkLst>
        </pc:spChg>
        <pc:spChg chg="del mod">
          <ac:chgData name="Alok Choudhary" userId="ef96a9c842a4ce98" providerId="LiveId" clId="{25EDF656-739B-40CB-94C1-794665A52FEA}" dt="2024-06-16T14:39:57.100" v="197" actId="478"/>
          <ac:spMkLst>
            <pc:docMk/>
            <pc:sldMk cId="592423311" sldId="270"/>
            <ac:spMk id="12" creationId="{C40EE2FA-9C63-D3AA-9C78-35037CCFEBCC}"/>
          </ac:spMkLst>
        </pc:spChg>
        <pc:spChg chg="mod">
          <ac:chgData name="Alok Choudhary" userId="ef96a9c842a4ce98" providerId="LiveId" clId="{25EDF656-739B-40CB-94C1-794665A52FEA}" dt="2024-06-26T17:36:13.227" v="3480" actId="1076"/>
          <ac:spMkLst>
            <pc:docMk/>
            <pc:sldMk cId="592423311" sldId="270"/>
            <ac:spMk id="13" creationId="{4F11A582-176C-87AF-C9B1-CBC8CD013345}"/>
          </ac:spMkLst>
        </pc:spChg>
        <pc:spChg chg="del mod">
          <ac:chgData name="Alok Choudhary" userId="ef96a9c842a4ce98" providerId="LiveId" clId="{25EDF656-739B-40CB-94C1-794665A52FEA}" dt="2024-06-16T14:39:57.115" v="199"/>
          <ac:spMkLst>
            <pc:docMk/>
            <pc:sldMk cId="592423311" sldId="270"/>
            <ac:spMk id="14" creationId="{E0DF3CDD-6CCB-2540-B27A-6728EB51928D}"/>
          </ac:spMkLst>
        </pc:spChg>
        <pc:spChg chg="mod">
          <ac:chgData name="Alok Choudhary" userId="ef96a9c842a4ce98" providerId="LiveId" clId="{25EDF656-739B-40CB-94C1-794665A52FEA}" dt="2024-06-26T17:36:19.002" v="3481" actId="1076"/>
          <ac:spMkLst>
            <pc:docMk/>
            <pc:sldMk cId="592423311" sldId="270"/>
            <ac:spMk id="15" creationId="{3E8DC5A2-15A8-E367-D9D3-64476E5DA2E7}"/>
          </ac:spMkLst>
        </pc:spChg>
        <pc:spChg chg="add del mod">
          <ac:chgData name="Alok Choudhary" userId="ef96a9c842a4ce98" providerId="LiveId" clId="{25EDF656-739B-40CB-94C1-794665A52FEA}" dt="2024-06-16T14:56:52.076" v="506" actId="478"/>
          <ac:spMkLst>
            <pc:docMk/>
            <pc:sldMk cId="592423311" sldId="270"/>
            <ac:spMk id="23" creationId="{6F4A0B94-37DA-B569-4A77-FDFC9C9E3EA7}"/>
          </ac:spMkLst>
        </pc:spChg>
        <pc:picChg chg="mod">
          <ac:chgData name="Alok Choudhary" userId="ef96a9c842a4ce98" providerId="LiveId" clId="{25EDF656-739B-40CB-94C1-794665A52FEA}" dt="2024-06-26T17:35:40.904" v="3472" actId="14100"/>
          <ac:picMkLst>
            <pc:docMk/>
            <pc:sldMk cId="592423311" sldId="270"/>
            <ac:picMk id="3" creationId="{7C3C8BFF-E302-C836-67C5-66233D3BABF9}"/>
          </ac:picMkLst>
        </pc:picChg>
        <pc:picChg chg="del">
          <ac:chgData name="Alok Choudhary" userId="ef96a9c842a4ce98" providerId="LiveId" clId="{25EDF656-739B-40CB-94C1-794665A52FEA}" dt="2024-06-16T14:38:59.397" v="191" actId="478"/>
          <ac:picMkLst>
            <pc:docMk/>
            <pc:sldMk cId="592423311" sldId="270"/>
            <ac:picMk id="6" creationId="{1E0C6082-BBE3-C51E-D3AC-FBC03888D378}"/>
          </ac:picMkLst>
        </pc:picChg>
        <pc:picChg chg="add mod">
          <ac:chgData name="Alok Choudhary" userId="ef96a9c842a4ce98" providerId="LiveId" clId="{25EDF656-739B-40CB-94C1-794665A52FEA}" dt="2024-06-26T17:35:35.516" v="3471" actId="1076"/>
          <ac:picMkLst>
            <pc:docMk/>
            <pc:sldMk cId="592423311" sldId="270"/>
            <ac:picMk id="7" creationId="{B67F4D30-3D28-1213-87E2-D45878CB0027}"/>
          </ac:picMkLst>
        </pc:picChg>
        <pc:picChg chg="add del mod">
          <ac:chgData name="Alok Choudhary" userId="ef96a9c842a4ce98" providerId="LiveId" clId="{25EDF656-739B-40CB-94C1-794665A52FEA}" dt="2024-06-18T20:01:11.316" v="2769" actId="478"/>
          <ac:picMkLst>
            <pc:docMk/>
            <pc:sldMk cId="592423311" sldId="270"/>
            <ac:picMk id="8" creationId="{5BABDDF7-3765-0A67-A1DB-12E52517A7A9}"/>
          </ac:picMkLst>
        </pc:picChg>
        <pc:picChg chg="add del mod">
          <ac:chgData name="Alok Choudhary" userId="ef96a9c842a4ce98" providerId="LiveId" clId="{25EDF656-739B-40CB-94C1-794665A52FEA}" dt="2024-06-16T14:49:12.317" v="487" actId="27803"/>
          <ac:picMkLst>
            <pc:docMk/>
            <pc:sldMk cId="592423311" sldId="270"/>
            <ac:picMk id="8" creationId="{693A90CC-E31A-69AA-84E3-AC51BB087149}"/>
          </ac:picMkLst>
        </pc:picChg>
        <pc:picChg chg="del">
          <ac:chgData name="Alok Choudhary" userId="ef96a9c842a4ce98" providerId="LiveId" clId="{25EDF656-739B-40CB-94C1-794665A52FEA}" dt="2024-06-16T14:39:00.367" v="192" actId="478"/>
          <ac:picMkLst>
            <pc:docMk/>
            <pc:sldMk cId="592423311" sldId="270"/>
            <ac:picMk id="11" creationId="{1AB8781D-EB2A-6D3C-4EE8-7857CE4C1BFA}"/>
          </ac:picMkLst>
        </pc:picChg>
        <pc:picChg chg="add del mod">
          <ac:chgData name="Alok Choudhary" userId="ef96a9c842a4ce98" providerId="LiveId" clId="{25EDF656-739B-40CB-94C1-794665A52FEA}" dt="2024-06-18T19:56:56.883" v="2693" actId="478"/>
          <ac:picMkLst>
            <pc:docMk/>
            <pc:sldMk cId="592423311" sldId="270"/>
            <ac:picMk id="25" creationId="{6FC8A2A0-DBC8-D686-24D5-3029BE50EFAB}"/>
          </ac:picMkLst>
        </pc:picChg>
        <pc:inkChg chg="add del">
          <ac:chgData name="Alok Choudhary" userId="ef96a9c842a4ce98" providerId="LiveId" clId="{25EDF656-739B-40CB-94C1-794665A52FEA}" dt="2024-06-16T14:47:09.160" v="476" actId="9405"/>
          <ac:inkMkLst>
            <pc:docMk/>
            <pc:sldMk cId="592423311" sldId="270"/>
            <ac:inkMk id="7" creationId="{D1D518F4-F693-62BD-5EC4-45F2B3FD943A}"/>
          </ac:inkMkLst>
        </pc:inkChg>
        <pc:cxnChg chg="mod">
          <ac:chgData name="Alok Choudhary" userId="ef96a9c842a4ce98" providerId="LiveId" clId="{25EDF656-739B-40CB-94C1-794665A52FEA}" dt="2024-06-26T17:36:05.593" v="3478" actId="14100"/>
          <ac:cxnSpMkLst>
            <pc:docMk/>
            <pc:sldMk cId="592423311" sldId="270"/>
            <ac:cxnSpMk id="4" creationId="{886FDD83-64AC-3F8F-45E7-98D362F7944F}"/>
          </ac:cxnSpMkLst>
        </pc:cxnChg>
        <pc:cxnChg chg="add del mod">
          <ac:chgData name="Alok Choudhary" userId="ef96a9c842a4ce98" providerId="LiveId" clId="{25EDF656-739B-40CB-94C1-794665A52FEA}" dt="2024-06-16T14:50:35.296" v="498" actId="478"/>
          <ac:cxnSpMkLst>
            <pc:docMk/>
            <pc:sldMk cId="592423311" sldId="270"/>
            <ac:cxnSpMk id="16" creationId="{2039A6CD-07EA-552C-0644-1614B4C0D79D}"/>
          </ac:cxnSpMkLst>
        </pc:cxnChg>
      </pc:sldChg>
      <pc:sldChg chg="addSp delSp modSp add mod">
        <pc:chgData name="Alok Choudhary" userId="ef96a9c842a4ce98" providerId="LiveId" clId="{25EDF656-739B-40CB-94C1-794665A52FEA}" dt="2024-06-26T17:37:28.861" v="3493" actId="14100"/>
        <pc:sldMkLst>
          <pc:docMk/>
          <pc:sldMk cId="3790057227" sldId="271"/>
        </pc:sldMkLst>
        <pc:spChg chg="mod">
          <ac:chgData name="Alok Choudhary" userId="ef96a9c842a4ce98" providerId="LiveId" clId="{25EDF656-739B-40CB-94C1-794665A52FEA}" dt="2024-06-26T17:36:48.628" v="3485" actId="1076"/>
          <ac:spMkLst>
            <pc:docMk/>
            <pc:sldMk cId="3790057227" sldId="271"/>
            <ac:spMk id="2" creationId="{1787FCF1-B305-CCC6-958D-4701DDDC03D5}"/>
          </ac:spMkLst>
        </pc:spChg>
        <pc:spChg chg="del mod">
          <ac:chgData name="Alok Choudhary" userId="ef96a9c842a4ce98" providerId="LiveId" clId="{25EDF656-739B-40CB-94C1-794665A52FEA}" dt="2024-06-16T15:24:51.374" v="538"/>
          <ac:spMkLst>
            <pc:docMk/>
            <pc:sldMk cId="3790057227" sldId="271"/>
            <ac:spMk id="5" creationId="{BAB2AA9F-EE24-1B9A-B422-96B9A694FADF}"/>
          </ac:spMkLst>
        </pc:spChg>
        <pc:spChg chg="mod">
          <ac:chgData name="Alok Choudhary" userId="ef96a9c842a4ce98" providerId="LiveId" clId="{25EDF656-739B-40CB-94C1-794665A52FEA}" dt="2024-06-26T17:37:01.502" v="3488" actId="1076"/>
          <ac:spMkLst>
            <pc:docMk/>
            <pc:sldMk cId="3790057227" sldId="271"/>
            <ac:spMk id="13" creationId="{4F11A582-176C-87AF-C9B1-CBC8CD013345}"/>
          </ac:spMkLst>
        </pc:spChg>
        <pc:spChg chg="del mod">
          <ac:chgData name="Alok Choudhary" userId="ef96a9c842a4ce98" providerId="LiveId" clId="{25EDF656-739B-40CB-94C1-794665A52FEA}" dt="2024-06-16T15:24:22.823" v="533" actId="478"/>
          <ac:spMkLst>
            <pc:docMk/>
            <pc:sldMk cId="3790057227" sldId="271"/>
            <ac:spMk id="15" creationId="{3E8DC5A2-15A8-E367-D9D3-64476E5DA2E7}"/>
          </ac:spMkLst>
        </pc:spChg>
        <pc:picChg chg="mod">
          <ac:chgData name="Alok Choudhary" userId="ef96a9c842a4ce98" providerId="LiveId" clId="{25EDF656-739B-40CB-94C1-794665A52FEA}" dt="2024-06-26T17:36:44.752" v="3484" actId="14100"/>
          <ac:picMkLst>
            <pc:docMk/>
            <pc:sldMk cId="3790057227" sldId="271"/>
            <ac:picMk id="3" creationId="{7C3C8BFF-E302-C836-67C5-66233D3BABF9}"/>
          </ac:picMkLst>
        </pc:picChg>
        <pc:picChg chg="add mod">
          <ac:chgData name="Alok Choudhary" userId="ef96a9c842a4ce98" providerId="LiveId" clId="{25EDF656-739B-40CB-94C1-794665A52FEA}" dt="2024-06-26T17:37:24.032" v="3492" actId="14100"/>
          <ac:picMkLst>
            <pc:docMk/>
            <pc:sldMk cId="3790057227" sldId="271"/>
            <ac:picMk id="6" creationId="{3BC255F1-32D8-900D-A3A7-3615E87FADCA}"/>
          </ac:picMkLst>
        </pc:picChg>
        <pc:picChg chg="add del mod">
          <ac:chgData name="Alok Choudhary" userId="ef96a9c842a4ce98" providerId="LiveId" clId="{25EDF656-739B-40CB-94C1-794665A52FEA}" dt="2024-06-26T05:08:35.346" v="3105" actId="478"/>
          <ac:picMkLst>
            <pc:docMk/>
            <pc:sldMk cId="3790057227" sldId="271"/>
            <ac:picMk id="7" creationId="{F3AC3D75-BAEE-5F86-12D2-90FC6B5F6838}"/>
          </ac:picMkLst>
        </pc:picChg>
        <pc:picChg chg="add del mod">
          <ac:chgData name="Alok Choudhary" userId="ef96a9c842a4ce98" providerId="LiveId" clId="{25EDF656-739B-40CB-94C1-794665A52FEA}" dt="2024-06-26T05:08:33.687" v="3104" actId="478"/>
          <ac:picMkLst>
            <pc:docMk/>
            <pc:sldMk cId="3790057227" sldId="271"/>
            <ac:picMk id="9" creationId="{047FB9BB-A57D-D236-4002-6460CADE59BB}"/>
          </ac:picMkLst>
        </pc:picChg>
        <pc:picChg chg="add mod">
          <ac:chgData name="Alok Choudhary" userId="ef96a9c842a4ce98" providerId="LiveId" clId="{25EDF656-739B-40CB-94C1-794665A52FEA}" dt="2024-06-26T17:37:28.861" v="3493" actId="14100"/>
          <ac:picMkLst>
            <pc:docMk/>
            <pc:sldMk cId="3790057227" sldId="271"/>
            <ac:picMk id="10" creationId="{5336AEAB-E062-CB0B-67F1-CD029E7EACFC}"/>
          </ac:picMkLst>
        </pc:picChg>
        <pc:picChg chg="del">
          <ac:chgData name="Alok Choudhary" userId="ef96a9c842a4ce98" providerId="LiveId" clId="{25EDF656-739B-40CB-94C1-794665A52FEA}" dt="2024-06-16T15:24:15.106" v="531" actId="478"/>
          <ac:picMkLst>
            <pc:docMk/>
            <pc:sldMk cId="3790057227" sldId="271"/>
            <ac:picMk id="25" creationId="{6FC8A2A0-DBC8-D686-24D5-3029BE50EFAB}"/>
          </ac:picMkLst>
        </pc:picChg>
        <pc:cxnChg chg="mod">
          <ac:chgData name="Alok Choudhary" userId="ef96a9c842a4ce98" providerId="LiveId" clId="{25EDF656-739B-40CB-94C1-794665A52FEA}" dt="2024-06-26T17:36:55.931" v="3487" actId="1076"/>
          <ac:cxnSpMkLst>
            <pc:docMk/>
            <pc:sldMk cId="3790057227" sldId="271"/>
            <ac:cxnSpMk id="4" creationId="{886FDD83-64AC-3F8F-45E7-98D362F7944F}"/>
          </ac:cxnSpMkLst>
        </pc:cxnChg>
      </pc:sldChg>
      <pc:sldChg chg="addSp delSp modSp add mod">
        <pc:chgData name="Alok Choudhary" userId="ef96a9c842a4ce98" providerId="LiveId" clId="{25EDF656-739B-40CB-94C1-794665A52FEA}" dt="2024-06-26T17:38:23.345" v="3504" actId="14100"/>
        <pc:sldMkLst>
          <pc:docMk/>
          <pc:sldMk cId="4117394057" sldId="272"/>
        </pc:sldMkLst>
        <pc:spChg chg="mod">
          <ac:chgData name="Alok Choudhary" userId="ef96a9c842a4ce98" providerId="LiveId" clId="{25EDF656-739B-40CB-94C1-794665A52FEA}" dt="2024-06-26T17:37:58.387" v="3499" actId="1076"/>
          <ac:spMkLst>
            <pc:docMk/>
            <pc:sldMk cId="4117394057" sldId="272"/>
            <ac:spMk id="2" creationId="{1787FCF1-B305-CCC6-958D-4701DDDC03D5}"/>
          </ac:spMkLst>
        </pc:spChg>
        <pc:spChg chg="mod">
          <ac:chgData name="Alok Choudhary" userId="ef96a9c842a4ce98" providerId="LiveId" clId="{25EDF656-739B-40CB-94C1-794665A52FEA}" dt="2024-06-26T17:38:11.642" v="3502" actId="1076"/>
          <ac:spMkLst>
            <pc:docMk/>
            <pc:sldMk cId="4117394057" sldId="272"/>
            <ac:spMk id="13" creationId="{4F11A582-176C-87AF-C9B1-CBC8CD013345}"/>
          </ac:spMkLst>
        </pc:spChg>
        <pc:picChg chg="mod">
          <ac:chgData name="Alok Choudhary" userId="ef96a9c842a4ce98" providerId="LiveId" clId="{25EDF656-739B-40CB-94C1-794665A52FEA}" dt="2024-06-26T17:37:51.312" v="3497" actId="14100"/>
          <ac:picMkLst>
            <pc:docMk/>
            <pc:sldMk cId="4117394057" sldId="272"/>
            <ac:picMk id="3" creationId="{7C3C8BFF-E302-C836-67C5-66233D3BABF9}"/>
          </ac:picMkLst>
        </pc:picChg>
        <pc:picChg chg="add del mod">
          <ac:chgData name="Alok Choudhary" userId="ef96a9c842a4ce98" providerId="LiveId" clId="{25EDF656-739B-40CB-94C1-794665A52FEA}" dt="2024-06-26T05:14:05.219" v="3125" actId="478"/>
          <ac:picMkLst>
            <pc:docMk/>
            <pc:sldMk cId="4117394057" sldId="272"/>
            <ac:picMk id="6" creationId="{59894889-6BB7-4CBF-730A-B94D23B41664}"/>
          </ac:picMkLst>
        </pc:picChg>
        <pc:picChg chg="add del mod">
          <ac:chgData name="Alok Choudhary" userId="ef96a9c842a4ce98" providerId="LiveId" clId="{25EDF656-739B-40CB-94C1-794665A52FEA}" dt="2024-06-26T05:17:14.247" v="3135" actId="478"/>
          <ac:picMkLst>
            <pc:docMk/>
            <pc:sldMk cId="4117394057" sldId="272"/>
            <ac:picMk id="7" creationId="{AA9D2EE2-C151-97C9-7012-582C05B4E7A0}"/>
          </ac:picMkLst>
        </pc:picChg>
        <pc:picChg chg="del">
          <ac:chgData name="Alok Choudhary" userId="ef96a9c842a4ce98" providerId="LiveId" clId="{25EDF656-739B-40CB-94C1-794665A52FEA}" dt="2024-06-16T19:50:29.655" v="560" actId="478"/>
          <ac:picMkLst>
            <pc:docMk/>
            <pc:sldMk cId="4117394057" sldId="272"/>
            <ac:picMk id="7" creationId="{F3AC3D75-BAEE-5F86-12D2-90FC6B5F6838}"/>
          </ac:picMkLst>
        </pc:picChg>
        <pc:picChg chg="del">
          <ac:chgData name="Alok Choudhary" userId="ef96a9c842a4ce98" providerId="LiveId" clId="{25EDF656-739B-40CB-94C1-794665A52FEA}" dt="2024-06-16T19:50:31.773" v="561" actId="478"/>
          <ac:picMkLst>
            <pc:docMk/>
            <pc:sldMk cId="4117394057" sldId="272"/>
            <ac:picMk id="9" creationId="{047FB9BB-A57D-D236-4002-6460CADE59BB}"/>
          </ac:picMkLst>
        </pc:picChg>
        <pc:picChg chg="add mod">
          <ac:chgData name="Alok Choudhary" userId="ef96a9c842a4ce98" providerId="LiveId" clId="{25EDF656-739B-40CB-94C1-794665A52FEA}" dt="2024-06-26T05:58:49.276" v="3150" actId="14100"/>
          <ac:picMkLst>
            <pc:docMk/>
            <pc:sldMk cId="4117394057" sldId="272"/>
            <ac:picMk id="9" creationId="{1B044838-36A5-3EE0-4C19-23F48EBFD783}"/>
          </ac:picMkLst>
        </pc:picChg>
        <pc:picChg chg="add del mod">
          <ac:chgData name="Alok Choudhary" userId="ef96a9c842a4ce98" providerId="LiveId" clId="{25EDF656-739B-40CB-94C1-794665A52FEA}" dt="2024-06-26T05:14:07.289" v="3126" actId="478"/>
          <ac:picMkLst>
            <pc:docMk/>
            <pc:sldMk cId="4117394057" sldId="272"/>
            <ac:picMk id="10" creationId="{E431BE9C-7FFB-0675-904A-47F9DCCCAE2C}"/>
          </ac:picMkLst>
        </pc:picChg>
        <pc:picChg chg="add mod">
          <ac:chgData name="Alok Choudhary" userId="ef96a9c842a4ce98" providerId="LiveId" clId="{25EDF656-739B-40CB-94C1-794665A52FEA}" dt="2024-06-26T17:38:23.345" v="3504" actId="14100"/>
          <ac:picMkLst>
            <pc:docMk/>
            <pc:sldMk cId="4117394057" sldId="272"/>
            <ac:picMk id="12" creationId="{1A3372F6-7D8F-DD34-ECF1-D6EA8C22250E}"/>
          </ac:picMkLst>
        </pc:picChg>
        <pc:cxnChg chg="mod">
          <ac:chgData name="Alok Choudhary" userId="ef96a9c842a4ce98" providerId="LiveId" clId="{25EDF656-739B-40CB-94C1-794665A52FEA}" dt="2024-06-26T17:38:06.222" v="3501" actId="1076"/>
          <ac:cxnSpMkLst>
            <pc:docMk/>
            <pc:sldMk cId="4117394057" sldId="272"/>
            <ac:cxnSpMk id="4" creationId="{886FDD83-64AC-3F8F-45E7-98D362F7944F}"/>
          </ac:cxnSpMkLst>
        </pc:cxnChg>
      </pc:sldChg>
      <pc:sldChg chg="delSp add del mod">
        <pc:chgData name="Alok Choudhary" userId="ef96a9c842a4ce98" providerId="LiveId" clId="{25EDF656-739B-40CB-94C1-794665A52FEA}" dt="2024-06-18T07:59:16.651" v="582" actId="2696"/>
        <pc:sldMkLst>
          <pc:docMk/>
          <pc:sldMk cId="1088429258" sldId="273"/>
        </pc:sldMkLst>
        <pc:picChg chg="del">
          <ac:chgData name="Alok Choudhary" userId="ef96a9c842a4ce98" providerId="LiveId" clId="{25EDF656-739B-40CB-94C1-794665A52FEA}" dt="2024-06-18T07:58:30.964" v="580" actId="478"/>
          <ac:picMkLst>
            <pc:docMk/>
            <pc:sldMk cId="1088429258" sldId="273"/>
            <ac:picMk id="7" creationId="{F3AC3D75-BAEE-5F86-12D2-90FC6B5F6838}"/>
          </ac:picMkLst>
        </pc:picChg>
        <pc:picChg chg="del">
          <ac:chgData name="Alok Choudhary" userId="ef96a9c842a4ce98" providerId="LiveId" clId="{25EDF656-739B-40CB-94C1-794665A52FEA}" dt="2024-06-18T07:58:32.229" v="581" actId="478"/>
          <ac:picMkLst>
            <pc:docMk/>
            <pc:sldMk cId="1088429258" sldId="273"/>
            <ac:picMk id="9" creationId="{047FB9BB-A57D-D236-4002-6460CADE59BB}"/>
          </ac:picMkLst>
        </pc:picChg>
      </pc:sldChg>
      <pc:sldChg chg="addSp delSp modSp add mod">
        <pc:chgData name="Alok Choudhary" userId="ef96a9c842a4ce98" providerId="LiveId" clId="{25EDF656-739B-40CB-94C1-794665A52FEA}" dt="2024-06-26T17:42:01.831" v="3881" actId="1076"/>
        <pc:sldMkLst>
          <pc:docMk/>
          <pc:sldMk cId="3194265023" sldId="273"/>
        </pc:sldMkLst>
        <pc:spChg chg="mod">
          <ac:chgData name="Alok Choudhary" userId="ef96a9c842a4ce98" providerId="LiveId" clId="{25EDF656-739B-40CB-94C1-794665A52FEA}" dt="2024-06-26T17:38:50.812" v="3506" actId="1076"/>
          <ac:spMkLst>
            <pc:docMk/>
            <pc:sldMk cId="3194265023" sldId="273"/>
            <ac:spMk id="2" creationId="{1787FCF1-B305-CCC6-958D-4701DDDC03D5}"/>
          </ac:spMkLst>
        </pc:spChg>
        <pc:spChg chg="add mod">
          <ac:chgData name="Alok Choudhary" userId="ef96a9c842a4ce98" providerId="LiveId" clId="{25EDF656-739B-40CB-94C1-794665A52FEA}" dt="2024-06-26T17:39:02.572" v="3508" actId="1076"/>
          <ac:spMkLst>
            <pc:docMk/>
            <pc:sldMk cId="3194265023" sldId="273"/>
            <ac:spMk id="5" creationId="{D625E230-4205-649F-D5D9-C55E453C5540}"/>
          </ac:spMkLst>
        </pc:spChg>
        <pc:spChg chg="add mod">
          <ac:chgData name="Alok Choudhary" userId="ef96a9c842a4ce98" providerId="LiveId" clId="{25EDF656-739B-40CB-94C1-794665A52FEA}" dt="2024-06-26T17:42:01.831" v="3881" actId="1076"/>
          <ac:spMkLst>
            <pc:docMk/>
            <pc:sldMk cId="3194265023" sldId="273"/>
            <ac:spMk id="7" creationId="{E02FECBA-2AEC-6575-F75F-857D64E02BF6}"/>
          </ac:spMkLst>
        </pc:spChg>
        <pc:spChg chg="add mod">
          <ac:chgData name="Alok Choudhary" userId="ef96a9c842a4ce98" providerId="LiveId" clId="{25EDF656-739B-40CB-94C1-794665A52FEA}" dt="2024-06-26T17:41:57.965" v="3880" actId="1076"/>
          <ac:spMkLst>
            <pc:docMk/>
            <pc:sldMk cId="3194265023" sldId="273"/>
            <ac:spMk id="8" creationId="{4CFCAC36-1160-9799-EF89-028CDAF00D6E}"/>
          </ac:spMkLst>
        </pc:spChg>
        <pc:spChg chg="add mod">
          <ac:chgData name="Alok Choudhary" userId="ef96a9c842a4ce98" providerId="LiveId" clId="{25EDF656-739B-40CB-94C1-794665A52FEA}" dt="2024-06-26T17:41:48.256" v="3879" actId="1076"/>
          <ac:spMkLst>
            <pc:docMk/>
            <pc:sldMk cId="3194265023" sldId="273"/>
            <ac:spMk id="9" creationId="{6A362857-D74E-CD0B-1CF3-8B66FAFC037A}"/>
          </ac:spMkLst>
        </pc:spChg>
        <pc:spChg chg="add mod">
          <ac:chgData name="Alok Choudhary" userId="ef96a9c842a4ce98" providerId="LiveId" clId="{25EDF656-739B-40CB-94C1-794665A52FEA}" dt="2024-06-26T17:41:43.731" v="3878" actId="1076"/>
          <ac:spMkLst>
            <pc:docMk/>
            <pc:sldMk cId="3194265023" sldId="273"/>
            <ac:spMk id="11" creationId="{17A6F561-7F91-2E84-6C85-EB5748B96C34}"/>
          </ac:spMkLst>
        </pc:spChg>
        <pc:spChg chg="del mod">
          <ac:chgData name="Alok Choudhary" userId="ef96a9c842a4ce98" providerId="LiveId" clId="{25EDF656-739B-40CB-94C1-794665A52FEA}" dt="2024-06-18T08:03:39.770" v="610" actId="478"/>
          <ac:spMkLst>
            <pc:docMk/>
            <pc:sldMk cId="3194265023" sldId="273"/>
            <ac:spMk id="13" creationId="{4F11A582-176C-87AF-C9B1-CBC8CD013345}"/>
          </ac:spMkLst>
        </pc:spChg>
        <pc:picChg chg="add del mod">
          <ac:chgData name="Alok Choudhary" userId="ef96a9c842a4ce98" providerId="LiveId" clId="{25EDF656-739B-40CB-94C1-794665A52FEA}" dt="2024-06-26T17:40:12.073" v="3520" actId="1076"/>
          <ac:picMkLst>
            <pc:docMk/>
            <pc:sldMk cId="3194265023" sldId="273"/>
            <ac:picMk id="3" creationId="{7C3C8BFF-E302-C836-67C5-66233D3BABF9}"/>
          </ac:picMkLst>
        </pc:picChg>
        <pc:picChg chg="del">
          <ac:chgData name="Alok Choudhary" userId="ef96a9c842a4ce98" providerId="LiveId" clId="{25EDF656-739B-40CB-94C1-794665A52FEA}" dt="2024-06-18T08:03:20.681" v="605" actId="478"/>
          <ac:picMkLst>
            <pc:docMk/>
            <pc:sldMk cId="3194265023" sldId="273"/>
            <ac:picMk id="6" creationId="{59894889-6BB7-4CBF-730A-B94D23B41664}"/>
          </ac:picMkLst>
        </pc:picChg>
        <pc:picChg chg="del">
          <ac:chgData name="Alok Choudhary" userId="ef96a9c842a4ce98" providerId="LiveId" clId="{25EDF656-739B-40CB-94C1-794665A52FEA}" dt="2024-06-18T08:03:26.472" v="608" actId="478"/>
          <ac:picMkLst>
            <pc:docMk/>
            <pc:sldMk cId="3194265023" sldId="273"/>
            <ac:picMk id="10" creationId="{E431BE9C-7FFB-0675-904A-47F9DCCCAE2C}"/>
          </ac:picMkLst>
        </pc:picChg>
        <pc:picChg chg="add del mod">
          <ac:chgData name="Alok Choudhary" userId="ef96a9c842a4ce98" providerId="LiveId" clId="{25EDF656-739B-40CB-94C1-794665A52FEA}" dt="2024-06-18T19:48:08.266" v="2651" actId="478"/>
          <ac:picMkLst>
            <pc:docMk/>
            <pc:sldMk cId="3194265023" sldId="273"/>
            <ac:picMk id="14" creationId="{292CD560-2CB0-4B6F-1119-7633A52079B3}"/>
          </ac:picMkLst>
        </pc:picChg>
        <pc:picChg chg="add mod">
          <ac:chgData name="Alok Choudhary" userId="ef96a9c842a4ce98" providerId="LiveId" clId="{25EDF656-739B-40CB-94C1-794665A52FEA}" dt="2024-06-26T17:41:37.591" v="3877" actId="1076"/>
          <ac:picMkLst>
            <pc:docMk/>
            <pc:sldMk cId="3194265023" sldId="273"/>
            <ac:picMk id="16" creationId="{6B69DFCF-341B-EDD7-BF74-8F93346ECE19}"/>
          </ac:picMkLst>
        </pc:picChg>
        <pc:cxnChg chg="mod">
          <ac:chgData name="Alok Choudhary" userId="ef96a9c842a4ce98" providerId="LiveId" clId="{25EDF656-739B-40CB-94C1-794665A52FEA}" dt="2024-06-26T17:40:05.991" v="3519" actId="1076"/>
          <ac:cxnSpMkLst>
            <pc:docMk/>
            <pc:sldMk cId="3194265023" sldId="273"/>
            <ac:cxnSpMk id="4" creationId="{886FDD83-64AC-3F8F-45E7-98D362F7944F}"/>
          </ac:cxnSpMkLst>
        </pc:cxnChg>
      </pc:sldChg>
      <pc:sldChg chg="addSp delSp modSp add mod">
        <pc:chgData name="Alok Choudhary" userId="ef96a9c842a4ce98" providerId="LiveId" clId="{25EDF656-739B-40CB-94C1-794665A52FEA}" dt="2024-06-26T17:43:06.532" v="3892" actId="1076"/>
        <pc:sldMkLst>
          <pc:docMk/>
          <pc:sldMk cId="976417583" sldId="274"/>
        </pc:sldMkLst>
        <pc:spChg chg="mod">
          <ac:chgData name="Alok Choudhary" userId="ef96a9c842a4ce98" providerId="LiveId" clId="{25EDF656-739B-40CB-94C1-794665A52FEA}" dt="2024-06-26T17:42:23.091" v="3885" actId="1076"/>
          <ac:spMkLst>
            <pc:docMk/>
            <pc:sldMk cId="976417583" sldId="274"/>
            <ac:spMk id="2" creationId="{1787FCF1-B305-CCC6-958D-4701DDDC03D5}"/>
          </ac:spMkLst>
        </pc:spChg>
        <pc:spChg chg="del mod">
          <ac:chgData name="Alok Choudhary" userId="ef96a9c842a4ce98" providerId="LiveId" clId="{25EDF656-739B-40CB-94C1-794665A52FEA}" dt="2024-06-18T08:39:03.780" v="788"/>
          <ac:spMkLst>
            <pc:docMk/>
            <pc:sldMk cId="976417583" sldId="274"/>
            <ac:spMk id="5" creationId="{D625E230-4205-649F-D5D9-C55E453C5540}"/>
          </ac:spMkLst>
        </pc:spChg>
        <pc:spChg chg="del mod">
          <ac:chgData name="Alok Choudhary" userId="ef96a9c842a4ce98" providerId="LiveId" clId="{25EDF656-739B-40CB-94C1-794665A52FEA}" dt="2024-06-18T08:38:49.622" v="785" actId="478"/>
          <ac:spMkLst>
            <pc:docMk/>
            <pc:sldMk cId="976417583" sldId="274"/>
            <ac:spMk id="7" creationId="{E02FECBA-2AEC-6575-F75F-857D64E02BF6}"/>
          </ac:spMkLst>
        </pc:spChg>
        <pc:spChg chg="del mod">
          <ac:chgData name="Alok Choudhary" userId="ef96a9c842a4ce98" providerId="LiveId" clId="{25EDF656-739B-40CB-94C1-794665A52FEA}" dt="2024-06-18T08:38:43.142" v="777" actId="478"/>
          <ac:spMkLst>
            <pc:docMk/>
            <pc:sldMk cId="976417583" sldId="274"/>
            <ac:spMk id="8" creationId="{4CFCAC36-1160-9799-EF89-028CDAF00D6E}"/>
          </ac:spMkLst>
        </pc:spChg>
        <pc:spChg chg="del mod">
          <ac:chgData name="Alok Choudhary" userId="ef96a9c842a4ce98" providerId="LiveId" clId="{25EDF656-739B-40CB-94C1-794665A52FEA}" dt="2024-06-18T08:38:36.289" v="775" actId="478"/>
          <ac:spMkLst>
            <pc:docMk/>
            <pc:sldMk cId="976417583" sldId="274"/>
            <ac:spMk id="9" creationId="{6A362857-D74E-CD0B-1CF3-8B66FAFC037A}"/>
          </ac:spMkLst>
        </pc:spChg>
        <pc:spChg chg="add del">
          <ac:chgData name="Alok Choudhary" userId="ef96a9c842a4ce98" providerId="LiveId" clId="{25EDF656-739B-40CB-94C1-794665A52FEA}" dt="2024-06-18T08:50:09.692" v="790" actId="22"/>
          <ac:spMkLst>
            <pc:docMk/>
            <pc:sldMk cId="976417583" sldId="274"/>
            <ac:spMk id="10" creationId="{BEDB3C8E-A47C-7496-BEF9-4F9157510D02}"/>
          </ac:spMkLst>
        </pc:spChg>
        <pc:spChg chg="del mod">
          <ac:chgData name="Alok Choudhary" userId="ef96a9c842a4ce98" providerId="LiveId" clId="{25EDF656-739B-40CB-94C1-794665A52FEA}" dt="2024-06-18T08:38:30.126" v="773" actId="478"/>
          <ac:spMkLst>
            <pc:docMk/>
            <pc:sldMk cId="976417583" sldId="274"/>
            <ac:spMk id="11" creationId="{17A6F561-7F91-2E84-6C85-EB5748B96C34}"/>
          </ac:spMkLst>
        </pc:spChg>
        <pc:spChg chg="add mod">
          <ac:chgData name="Alok Choudhary" userId="ef96a9c842a4ce98" providerId="LiveId" clId="{25EDF656-739B-40CB-94C1-794665A52FEA}" dt="2024-06-26T17:42:37.735" v="3888" actId="1076"/>
          <ac:spMkLst>
            <pc:docMk/>
            <pc:sldMk cId="976417583" sldId="274"/>
            <ac:spMk id="12" creationId="{CB69FA86-C774-459B-461E-2E8920496A3E}"/>
          </ac:spMkLst>
        </pc:spChg>
        <pc:spChg chg="add mod">
          <ac:chgData name="Alok Choudhary" userId="ef96a9c842a4ce98" providerId="LiveId" clId="{25EDF656-739B-40CB-94C1-794665A52FEA}" dt="2024-06-26T17:42:42.691" v="3889" actId="1076"/>
          <ac:spMkLst>
            <pc:docMk/>
            <pc:sldMk cId="976417583" sldId="274"/>
            <ac:spMk id="13" creationId="{D874DCB8-470F-4CE0-431C-72F9CEAB0C56}"/>
          </ac:spMkLst>
        </pc:spChg>
        <pc:spChg chg="add mod">
          <ac:chgData name="Alok Choudhary" userId="ef96a9c842a4ce98" providerId="LiveId" clId="{25EDF656-739B-40CB-94C1-794665A52FEA}" dt="2024-06-26T17:42:56.641" v="3890" actId="1076"/>
          <ac:spMkLst>
            <pc:docMk/>
            <pc:sldMk cId="976417583" sldId="274"/>
            <ac:spMk id="14" creationId="{74421612-879C-CD8F-FAD5-C6BD91B64508}"/>
          </ac:spMkLst>
        </pc:spChg>
        <pc:picChg chg="mod">
          <ac:chgData name="Alok Choudhary" userId="ef96a9c842a4ce98" providerId="LiveId" clId="{25EDF656-739B-40CB-94C1-794665A52FEA}" dt="2024-06-26T17:42:18.098" v="3884" actId="14100"/>
          <ac:picMkLst>
            <pc:docMk/>
            <pc:sldMk cId="976417583" sldId="274"/>
            <ac:picMk id="3" creationId="{7C3C8BFF-E302-C836-67C5-66233D3BABF9}"/>
          </ac:picMkLst>
        </pc:picChg>
        <pc:picChg chg="add mod">
          <ac:chgData name="Alok Choudhary" userId="ef96a9c842a4ce98" providerId="LiveId" clId="{25EDF656-739B-40CB-94C1-794665A52FEA}" dt="2024-06-26T17:43:06.532" v="3892" actId="1076"/>
          <ac:picMkLst>
            <pc:docMk/>
            <pc:sldMk cId="976417583" sldId="274"/>
            <ac:picMk id="16" creationId="{1D343F32-9140-4681-18DE-94069A7EE700}"/>
          </ac:picMkLst>
        </pc:picChg>
        <pc:cxnChg chg="mod">
          <ac:chgData name="Alok Choudhary" userId="ef96a9c842a4ce98" providerId="LiveId" clId="{25EDF656-739B-40CB-94C1-794665A52FEA}" dt="2024-06-26T17:42:30.941" v="3887" actId="1076"/>
          <ac:cxnSpMkLst>
            <pc:docMk/>
            <pc:sldMk cId="976417583" sldId="274"/>
            <ac:cxnSpMk id="4" creationId="{886FDD83-64AC-3F8F-45E7-98D362F7944F}"/>
          </ac:cxnSpMkLst>
        </pc:cxnChg>
      </pc:sldChg>
      <pc:sldChg chg="addSp delSp modSp add mod">
        <pc:chgData name="Alok Choudhary" userId="ef96a9c842a4ce98" providerId="LiveId" clId="{25EDF656-739B-40CB-94C1-794665A52FEA}" dt="2024-06-26T17:44:42.951" v="3908" actId="1076"/>
        <pc:sldMkLst>
          <pc:docMk/>
          <pc:sldMk cId="2166404691" sldId="275"/>
        </pc:sldMkLst>
        <pc:spChg chg="mod">
          <ac:chgData name="Alok Choudhary" userId="ef96a9c842a4ce98" providerId="LiveId" clId="{25EDF656-739B-40CB-94C1-794665A52FEA}" dt="2024-06-26T17:44:11.263" v="3901" actId="1076"/>
          <ac:spMkLst>
            <pc:docMk/>
            <pc:sldMk cId="2166404691" sldId="275"/>
            <ac:spMk id="2" creationId="{1787FCF1-B305-CCC6-958D-4701DDDC03D5}"/>
          </ac:spMkLst>
        </pc:spChg>
        <pc:spChg chg="add mod">
          <ac:chgData name="Alok Choudhary" userId="ef96a9c842a4ce98" providerId="LiveId" clId="{25EDF656-739B-40CB-94C1-794665A52FEA}" dt="2024-06-26T17:44:25.159" v="3903" actId="1076"/>
          <ac:spMkLst>
            <pc:docMk/>
            <pc:sldMk cId="2166404691" sldId="275"/>
            <ac:spMk id="5" creationId="{2879FCA9-03EB-E806-7912-0C9E2A4F675B}"/>
          </ac:spMkLst>
        </pc:spChg>
        <pc:spChg chg="add mod">
          <ac:chgData name="Alok Choudhary" userId="ef96a9c842a4ce98" providerId="LiveId" clId="{25EDF656-739B-40CB-94C1-794665A52FEA}" dt="2024-06-26T17:44:34.001" v="3906" actId="1076"/>
          <ac:spMkLst>
            <pc:docMk/>
            <pc:sldMk cId="2166404691" sldId="275"/>
            <ac:spMk id="6" creationId="{AA3DE7B3-21E7-A446-F9E3-511172B27A26}"/>
          </ac:spMkLst>
        </pc:spChg>
        <pc:spChg chg="add mod">
          <ac:chgData name="Alok Choudhary" userId="ef96a9c842a4ce98" providerId="LiveId" clId="{25EDF656-739B-40CB-94C1-794665A52FEA}" dt="2024-06-26T17:44:39.021" v="3907" actId="1076"/>
          <ac:spMkLst>
            <pc:docMk/>
            <pc:sldMk cId="2166404691" sldId="275"/>
            <ac:spMk id="7" creationId="{43EB6F2A-74D2-F429-12D4-884D69C8324F}"/>
          </ac:spMkLst>
        </pc:spChg>
        <pc:spChg chg="add mod">
          <ac:chgData name="Alok Choudhary" userId="ef96a9c842a4ce98" providerId="LiveId" clId="{25EDF656-739B-40CB-94C1-794665A52FEA}" dt="2024-06-26T17:44:42.951" v="3908" actId="1076"/>
          <ac:spMkLst>
            <pc:docMk/>
            <pc:sldMk cId="2166404691" sldId="275"/>
            <ac:spMk id="8" creationId="{EED037CD-92E5-876F-5F89-581C97418F2C}"/>
          </ac:spMkLst>
        </pc:spChg>
        <pc:spChg chg="add mod">
          <ac:chgData name="Alok Choudhary" userId="ef96a9c842a4ce98" providerId="LiveId" clId="{25EDF656-739B-40CB-94C1-794665A52FEA}" dt="2024-06-26T17:44:27.861" v="3904" actId="1076"/>
          <ac:spMkLst>
            <pc:docMk/>
            <pc:sldMk cId="2166404691" sldId="275"/>
            <ac:spMk id="9" creationId="{C6071B86-8D64-AFCF-39A6-0193ADF2EC72}"/>
          </ac:spMkLst>
        </pc:spChg>
        <pc:spChg chg="add mod">
          <ac:chgData name="Alok Choudhary" userId="ef96a9c842a4ce98" providerId="LiveId" clId="{25EDF656-739B-40CB-94C1-794665A52FEA}" dt="2024-06-26T17:44:30.931" v="3905" actId="1076"/>
          <ac:spMkLst>
            <pc:docMk/>
            <pc:sldMk cId="2166404691" sldId="275"/>
            <ac:spMk id="10" creationId="{7C0D73B6-F02E-B699-D98B-962AAE46D62A}"/>
          </ac:spMkLst>
        </pc:spChg>
        <pc:spChg chg="add mod">
          <ac:chgData name="Alok Choudhary" userId="ef96a9c842a4ce98" providerId="LiveId" clId="{25EDF656-739B-40CB-94C1-794665A52FEA}" dt="2024-06-26T17:43:37.745" v="3897" actId="1076"/>
          <ac:spMkLst>
            <pc:docMk/>
            <pc:sldMk cId="2166404691" sldId="275"/>
            <ac:spMk id="11" creationId="{B4E1DF3C-61E8-E7C2-D5AB-6DAA902927A4}"/>
          </ac:spMkLst>
        </pc:spChg>
        <pc:spChg chg="del mod">
          <ac:chgData name="Alok Choudhary" userId="ef96a9c842a4ce98" providerId="LiveId" clId="{25EDF656-739B-40CB-94C1-794665A52FEA}" dt="2024-06-18T08:58:31.657" v="831" actId="478"/>
          <ac:spMkLst>
            <pc:docMk/>
            <pc:sldMk cId="2166404691" sldId="275"/>
            <ac:spMk id="12" creationId="{CB69FA86-C774-459B-461E-2E8920496A3E}"/>
          </ac:spMkLst>
        </pc:spChg>
        <pc:spChg chg="del mod">
          <ac:chgData name="Alok Choudhary" userId="ef96a9c842a4ce98" providerId="LiveId" clId="{25EDF656-739B-40CB-94C1-794665A52FEA}" dt="2024-06-18T08:58:21.076" v="825" actId="478"/>
          <ac:spMkLst>
            <pc:docMk/>
            <pc:sldMk cId="2166404691" sldId="275"/>
            <ac:spMk id="13" creationId="{D874DCB8-470F-4CE0-431C-72F9CEAB0C56}"/>
          </ac:spMkLst>
        </pc:spChg>
        <pc:spChg chg="del mod">
          <ac:chgData name="Alok Choudhary" userId="ef96a9c842a4ce98" providerId="LiveId" clId="{25EDF656-739B-40CB-94C1-794665A52FEA}" dt="2024-06-18T08:58:21.076" v="827"/>
          <ac:spMkLst>
            <pc:docMk/>
            <pc:sldMk cId="2166404691" sldId="275"/>
            <ac:spMk id="14" creationId="{74421612-879C-CD8F-FAD5-C6BD91B64508}"/>
          </ac:spMkLst>
        </pc:spChg>
        <pc:picChg chg="mod">
          <ac:chgData name="Alok Choudhary" userId="ef96a9c842a4ce98" providerId="LiveId" clId="{25EDF656-739B-40CB-94C1-794665A52FEA}" dt="2024-06-26T17:43:58.276" v="3900" actId="1076"/>
          <ac:picMkLst>
            <pc:docMk/>
            <pc:sldMk cId="2166404691" sldId="275"/>
            <ac:picMk id="3" creationId="{7C3C8BFF-E302-C836-67C5-66233D3BABF9}"/>
          </ac:picMkLst>
        </pc:picChg>
        <pc:picChg chg="del">
          <ac:chgData name="Alok Choudhary" userId="ef96a9c842a4ce98" providerId="LiveId" clId="{25EDF656-739B-40CB-94C1-794665A52FEA}" dt="2024-06-18T08:58:01.274" v="822" actId="478"/>
          <ac:picMkLst>
            <pc:docMk/>
            <pc:sldMk cId="2166404691" sldId="275"/>
            <ac:picMk id="16" creationId="{1D343F32-9140-4681-18DE-94069A7EE700}"/>
          </ac:picMkLst>
        </pc:picChg>
        <pc:cxnChg chg="mod">
          <ac:chgData name="Alok Choudhary" userId="ef96a9c842a4ce98" providerId="LiveId" clId="{25EDF656-739B-40CB-94C1-794665A52FEA}" dt="2024-06-26T17:44:19.273" v="3902" actId="1076"/>
          <ac:cxnSpMkLst>
            <pc:docMk/>
            <pc:sldMk cId="2166404691" sldId="275"/>
            <ac:cxnSpMk id="4" creationId="{886FDD83-64AC-3F8F-45E7-98D362F7944F}"/>
          </ac:cxnSpMkLst>
        </pc:cxnChg>
      </pc:sldChg>
      <pc:sldChg chg="addSp delSp modSp add mod">
        <pc:chgData name="Alok Choudhary" userId="ef96a9c842a4ce98" providerId="LiveId" clId="{25EDF656-739B-40CB-94C1-794665A52FEA}" dt="2024-06-26T17:45:56.021" v="3924" actId="14100"/>
        <pc:sldMkLst>
          <pc:docMk/>
          <pc:sldMk cId="2941565304" sldId="276"/>
        </pc:sldMkLst>
        <pc:spChg chg="mod">
          <ac:chgData name="Alok Choudhary" userId="ef96a9c842a4ce98" providerId="LiveId" clId="{25EDF656-739B-40CB-94C1-794665A52FEA}" dt="2024-06-26T17:45:11.405" v="3911" actId="1076"/>
          <ac:spMkLst>
            <pc:docMk/>
            <pc:sldMk cId="2941565304" sldId="276"/>
            <ac:spMk id="2" creationId="{1787FCF1-B305-CCC6-958D-4701DDDC03D5}"/>
          </ac:spMkLst>
        </pc:spChg>
        <pc:spChg chg="mod">
          <ac:chgData name="Alok Choudhary" userId="ef96a9c842a4ce98" providerId="LiveId" clId="{25EDF656-739B-40CB-94C1-794665A52FEA}" dt="2024-06-26T17:45:21.914" v="3914" actId="1076"/>
          <ac:spMkLst>
            <pc:docMk/>
            <pc:sldMk cId="2941565304" sldId="276"/>
            <ac:spMk id="5" creationId="{2879FCA9-03EB-E806-7912-0C9E2A4F675B}"/>
          </ac:spMkLst>
        </pc:spChg>
        <pc:spChg chg="del mod">
          <ac:chgData name="Alok Choudhary" userId="ef96a9c842a4ce98" providerId="LiveId" clId="{25EDF656-739B-40CB-94C1-794665A52FEA}" dt="2024-06-18T09:12:39.799" v="937" actId="478"/>
          <ac:spMkLst>
            <pc:docMk/>
            <pc:sldMk cId="2941565304" sldId="276"/>
            <ac:spMk id="6" creationId="{AA3DE7B3-21E7-A446-F9E3-511172B27A26}"/>
          </ac:spMkLst>
        </pc:spChg>
        <pc:spChg chg="del mod">
          <ac:chgData name="Alok Choudhary" userId="ef96a9c842a4ce98" providerId="LiveId" clId="{25EDF656-739B-40CB-94C1-794665A52FEA}" dt="2024-06-18T09:12:45.633" v="940" actId="478"/>
          <ac:spMkLst>
            <pc:docMk/>
            <pc:sldMk cId="2941565304" sldId="276"/>
            <ac:spMk id="7" creationId="{43EB6F2A-74D2-F429-12D4-884D69C8324F}"/>
          </ac:spMkLst>
        </pc:spChg>
        <pc:spChg chg="del mod">
          <ac:chgData name="Alok Choudhary" userId="ef96a9c842a4ce98" providerId="LiveId" clId="{25EDF656-739B-40CB-94C1-794665A52FEA}" dt="2024-06-18T09:12:51.602" v="942" actId="478"/>
          <ac:spMkLst>
            <pc:docMk/>
            <pc:sldMk cId="2941565304" sldId="276"/>
            <ac:spMk id="8" creationId="{EED037CD-92E5-876F-5F89-581C97418F2C}"/>
          </ac:spMkLst>
        </pc:spChg>
        <pc:spChg chg="del mod">
          <ac:chgData name="Alok Choudhary" userId="ef96a9c842a4ce98" providerId="LiveId" clId="{25EDF656-739B-40CB-94C1-794665A52FEA}" dt="2024-06-18T09:12:28.722" v="933" actId="478"/>
          <ac:spMkLst>
            <pc:docMk/>
            <pc:sldMk cId="2941565304" sldId="276"/>
            <ac:spMk id="9" creationId="{C6071B86-8D64-AFCF-39A6-0193ADF2EC72}"/>
          </ac:spMkLst>
        </pc:spChg>
        <pc:spChg chg="del mod">
          <ac:chgData name="Alok Choudhary" userId="ef96a9c842a4ce98" providerId="LiveId" clId="{25EDF656-739B-40CB-94C1-794665A52FEA}" dt="2024-06-18T09:12:23.113" v="929" actId="478"/>
          <ac:spMkLst>
            <pc:docMk/>
            <pc:sldMk cId="2941565304" sldId="276"/>
            <ac:spMk id="10" creationId="{7C0D73B6-F02E-B699-D98B-962AAE46D62A}"/>
          </ac:spMkLst>
        </pc:spChg>
        <pc:spChg chg="add mod">
          <ac:chgData name="Alok Choudhary" userId="ef96a9c842a4ce98" providerId="LiveId" clId="{25EDF656-739B-40CB-94C1-794665A52FEA}" dt="2024-06-26T17:45:24.493" v="3915" actId="1076"/>
          <ac:spMkLst>
            <pc:docMk/>
            <pc:sldMk cId="2941565304" sldId="276"/>
            <ac:spMk id="11" creationId="{E55D8CBF-EF9A-22F9-BC68-3F723369C5B3}"/>
          </ac:spMkLst>
        </pc:spChg>
        <pc:picChg chg="mod">
          <ac:chgData name="Alok Choudhary" userId="ef96a9c842a4ce98" providerId="LiveId" clId="{25EDF656-739B-40CB-94C1-794665A52FEA}" dt="2024-06-26T17:45:03.191" v="3909" actId="1076"/>
          <ac:picMkLst>
            <pc:docMk/>
            <pc:sldMk cId="2941565304" sldId="276"/>
            <ac:picMk id="3" creationId="{7C3C8BFF-E302-C836-67C5-66233D3BABF9}"/>
          </ac:picMkLst>
        </pc:picChg>
        <pc:picChg chg="add del mod">
          <ac:chgData name="Alok Choudhary" userId="ef96a9c842a4ce98" providerId="LiveId" clId="{25EDF656-739B-40CB-94C1-794665A52FEA}" dt="2024-06-26T06:38:11.776" v="3179" actId="478"/>
          <ac:picMkLst>
            <pc:docMk/>
            <pc:sldMk cId="2941565304" sldId="276"/>
            <ac:picMk id="7" creationId="{04BA4C26-98B3-2EEA-22E0-124E8C1AA98F}"/>
          </ac:picMkLst>
        </pc:picChg>
        <pc:picChg chg="add mod">
          <ac:chgData name="Alok Choudhary" userId="ef96a9c842a4ce98" providerId="LiveId" clId="{25EDF656-739B-40CB-94C1-794665A52FEA}" dt="2024-06-26T17:45:56.021" v="3924" actId="14100"/>
          <ac:picMkLst>
            <pc:docMk/>
            <pc:sldMk cId="2941565304" sldId="276"/>
            <ac:picMk id="9" creationId="{7731659D-992C-CF34-6CA3-EB2AC5424DA5}"/>
          </ac:picMkLst>
        </pc:picChg>
        <pc:picChg chg="add mod">
          <ac:chgData name="Alok Choudhary" userId="ef96a9c842a4ce98" providerId="LiveId" clId="{25EDF656-739B-40CB-94C1-794665A52FEA}" dt="2024-06-26T17:45:52.931" v="3923" actId="1076"/>
          <ac:picMkLst>
            <pc:docMk/>
            <pc:sldMk cId="2941565304" sldId="276"/>
            <ac:picMk id="12" creationId="{4E17C663-4599-C4B3-87AB-C029285FBB43}"/>
          </ac:picMkLst>
        </pc:picChg>
        <pc:picChg chg="add del mod">
          <ac:chgData name="Alok Choudhary" userId="ef96a9c842a4ce98" providerId="LiveId" clId="{25EDF656-739B-40CB-94C1-794665A52FEA}" dt="2024-06-26T06:37:49.959" v="3174" actId="478"/>
          <ac:picMkLst>
            <pc:docMk/>
            <pc:sldMk cId="2941565304" sldId="276"/>
            <ac:picMk id="1026" creationId="{9CDCDC80-BA0A-C5E5-E17E-8343C672FE93}"/>
          </ac:picMkLst>
        </pc:picChg>
        <pc:cxnChg chg="mod">
          <ac:chgData name="Alok Choudhary" userId="ef96a9c842a4ce98" providerId="LiveId" clId="{25EDF656-739B-40CB-94C1-794665A52FEA}" dt="2024-06-26T17:45:17.251" v="3913" actId="1076"/>
          <ac:cxnSpMkLst>
            <pc:docMk/>
            <pc:sldMk cId="2941565304" sldId="276"/>
            <ac:cxnSpMk id="4" creationId="{886FDD83-64AC-3F8F-45E7-98D362F7944F}"/>
          </ac:cxnSpMkLst>
        </pc:cxnChg>
      </pc:sldChg>
      <pc:sldChg chg="addSp delSp modSp add mod modNotesTx">
        <pc:chgData name="Alok Choudhary" userId="ef96a9c842a4ce98" providerId="LiveId" clId="{25EDF656-739B-40CB-94C1-794665A52FEA}" dt="2024-06-26T17:47:22.211" v="3944" actId="14100"/>
        <pc:sldMkLst>
          <pc:docMk/>
          <pc:sldMk cId="538855367" sldId="277"/>
        </pc:sldMkLst>
        <pc:spChg chg="mod">
          <ac:chgData name="Alok Choudhary" userId="ef96a9c842a4ce98" providerId="LiveId" clId="{25EDF656-739B-40CB-94C1-794665A52FEA}" dt="2024-06-26T17:46:48.931" v="3934" actId="1076"/>
          <ac:spMkLst>
            <pc:docMk/>
            <pc:sldMk cId="538855367" sldId="277"/>
            <ac:spMk id="2" creationId="{1787FCF1-B305-CCC6-958D-4701DDDC03D5}"/>
          </ac:spMkLst>
        </pc:spChg>
        <pc:spChg chg="mod">
          <ac:chgData name="Alok Choudhary" userId="ef96a9c842a4ce98" providerId="LiveId" clId="{25EDF656-739B-40CB-94C1-794665A52FEA}" dt="2024-06-26T17:47:10.071" v="3942" actId="1076"/>
          <ac:spMkLst>
            <pc:docMk/>
            <pc:sldMk cId="538855367" sldId="277"/>
            <ac:spMk id="5" creationId="{2879FCA9-03EB-E806-7912-0C9E2A4F675B}"/>
          </ac:spMkLst>
        </pc:spChg>
        <pc:spChg chg="add mod">
          <ac:chgData name="Alok Choudhary" userId="ef96a9c842a4ce98" providerId="LiveId" clId="{25EDF656-739B-40CB-94C1-794665A52FEA}" dt="2024-06-26T17:47:06.045" v="3941" actId="1076"/>
          <ac:spMkLst>
            <pc:docMk/>
            <pc:sldMk cId="538855367" sldId="277"/>
            <ac:spMk id="6" creationId="{C15D7B85-D2B3-068A-000B-AAA83569DA5D}"/>
          </ac:spMkLst>
        </pc:spChg>
        <pc:spChg chg="add mod">
          <ac:chgData name="Alok Choudhary" userId="ef96a9c842a4ce98" providerId="LiveId" clId="{25EDF656-739B-40CB-94C1-794665A52FEA}" dt="2024-06-26T17:47:13.113" v="3943" actId="1076"/>
          <ac:spMkLst>
            <pc:docMk/>
            <pc:sldMk cId="538855367" sldId="277"/>
            <ac:spMk id="7" creationId="{7DA8A90C-D74C-86A6-1236-67A7576E9FFB}"/>
          </ac:spMkLst>
        </pc:spChg>
        <pc:spChg chg="add mod">
          <ac:chgData name="Alok Choudhary" userId="ef96a9c842a4ce98" providerId="LiveId" clId="{25EDF656-739B-40CB-94C1-794665A52FEA}" dt="2024-06-18T15:05:42.548" v="1118" actId="255"/>
          <ac:spMkLst>
            <pc:docMk/>
            <pc:sldMk cId="538855367" sldId="277"/>
            <ac:spMk id="8" creationId="{C2C55AB0-1E87-9FCA-4904-4AF9F83B273C}"/>
          </ac:spMkLst>
        </pc:spChg>
        <pc:spChg chg="add del mod">
          <ac:chgData name="Alok Choudhary" userId="ef96a9c842a4ce98" providerId="LiveId" clId="{25EDF656-739B-40CB-94C1-794665A52FEA}" dt="2024-06-18T15:03:45.285" v="1090" actId="478"/>
          <ac:spMkLst>
            <pc:docMk/>
            <pc:sldMk cId="538855367" sldId="277"/>
            <ac:spMk id="9" creationId="{0DD86F1E-FA28-E2A1-BC75-E462A61071FB}"/>
          </ac:spMkLst>
        </pc:spChg>
        <pc:spChg chg="add del mod">
          <ac:chgData name="Alok Choudhary" userId="ef96a9c842a4ce98" providerId="LiveId" clId="{25EDF656-739B-40CB-94C1-794665A52FEA}" dt="2024-06-18T15:04:04.777" v="1094" actId="478"/>
          <ac:spMkLst>
            <pc:docMk/>
            <pc:sldMk cId="538855367" sldId="277"/>
            <ac:spMk id="10" creationId="{92F3E1E0-9661-1EAD-0EA5-2F710117A9EA}"/>
          </ac:spMkLst>
        </pc:spChg>
        <pc:spChg chg="del mod">
          <ac:chgData name="Alok Choudhary" userId="ef96a9c842a4ce98" providerId="LiveId" clId="{25EDF656-739B-40CB-94C1-794665A52FEA}" dt="2024-06-18T09:16:46.199" v="963" actId="478"/>
          <ac:spMkLst>
            <pc:docMk/>
            <pc:sldMk cId="538855367" sldId="277"/>
            <ac:spMk id="11" creationId="{E55D8CBF-EF9A-22F9-BC68-3F723369C5B3}"/>
          </ac:spMkLst>
        </pc:spChg>
        <pc:spChg chg="add">
          <ac:chgData name="Alok Choudhary" userId="ef96a9c842a4ce98" providerId="LiveId" clId="{25EDF656-739B-40CB-94C1-794665A52FEA}" dt="2024-06-18T15:03:51.385" v="1092"/>
          <ac:spMkLst>
            <pc:docMk/>
            <pc:sldMk cId="538855367" sldId="277"/>
            <ac:spMk id="12" creationId="{8372A36B-C80A-8543-EC34-C80FDD7B4D12}"/>
          </ac:spMkLst>
        </pc:spChg>
        <pc:spChg chg="add del mod">
          <ac:chgData name="Alok Choudhary" userId="ef96a9c842a4ce98" providerId="LiveId" clId="{25EDF656-739B-40CB-94C1-794665A52FEA}" dt="2024-06-18T15:04:28.897" v="1098"/>
          <ac:spMkLst>
            <pc:docMk/>
            <pc:sldMk cId="538855367" sldId="277"/>
            <ac:spMk id="13" creationId="{B72D9A8B-A658-BF60-7A5A-D320ABD1D6F0}"/>
          </ac:spMkLst>
        </pc:spChg>
        <pc:spChg chg="add">
          <ac:chgData name="Alok Choudhary" userId="ef96a9c842a4ce98" providerId="LiveId" clId="{25EDF656-739B-40CB-94C1-794665A52FEA}" dt="2024-06-18T15:04:16.105" v="1096"/>
          <ac:spMkLst>
            <pc:docMk/>
            <pc:sldMk cId="538855367" sldId="277"/>
            <ac:spMk id="14" creationId="{95B0C6F1-2AF2-EC39-176E-629039845B68}"/>
          </ac:spMkLst>
        </pc:spChg>
        <pc:spChg chg="add mod">
          <ac:chgData name="Alok Choudhary" userId="ef96a9c842a4ce98" providerId="LiveId" clId="{25EDF656-739B-40CB-94C1-794665A52FEA}" dt="2024-06-18T15:08:06.564" v="1174" actId="1076"/>
          <ac:spMkLst>
            <pc:docMk/>
            <pc:sldMk cId="538855367" sldId="277"/>
            <ac:spMk id="15" creationId="{AE8E7560-448A-7B56-957C-C83704EEF361}"/>
          </ac:spMkLst>
        </pc:spChg>
        <pc:spChg chg="add del mod">
          <ac:chgData name="Alok Choudhary" userId="ef96a9c842a4ce98" providerId="LiveId" clId="{25EDF656-739B-40CB-94C1-794665A52FEA}" dt="2024-06-18T19:42:27.149" v="2607" actId="478"/>
          <ac:spMkLst>
            <pc:docMk/>
            <pc:sldMk cId="538855367" sldId="277"/>
            <ac:spMk id="18" creationId="{433FDF56-F594-E7DC-E56A-B4E42315A5A3}"/>
          </ac:spMkLst>
        </pc:spChg>
        <pc:spChg chg="add del mod">
          <ac:chgData name="Alok Choudhary" userId="ef96a9c842a4ce98" providerId="LiveId" clId="{25EDF656-739B-40CB-94C1-794665A52FEA}" dt="2024-06-18T19:42:22.867" v="2605" actId="478"/>
          <ac:spMkLst>
            <pc:docMk/>
            <pc:sldMk cId="538855367" sldId="277"/>
            <ac:spMk id="21" creationId="{6DB5249B-F201-836E-D022-C80A07CC6A8A}"/>
          </ac:spMkLst>
        </pc:spChg>
        <pc:picChg chg="mod">
          <ac:chgData name="Alok Choudhary" userId="ef96a9c842a4ce98" providerId="LiveId" clId="{25EDF656-739B-40CB-94C1-794665A52FEA}" dt="2024-06-26T17:47:22.211" v="3944" actId="14100"/>
          <ac:picMkLst>
            <pc:docMk/>
            <pc:sldMk cId="538855367" sldId="277"/>
            <ac:picMk id="3" creationId="{7C3C8BFF-E302-C836-67C5-66233D3BABF9}"/>
          </ac:picMkLst>
        </pc:picChg>
        <pc:picChg chg="add mod">
          <ac:chgData name="Alok Choudhary" userId="ef96a9c842a4ce98" providerId="LiveId" clId="{25EDF656-739B-40CB-94C1-794665A52FEA}" dt="2024-06-26T17:46:34.031" v="3931" actId="14100"/>
          <ac:picMkLst>
            <pc:docMk/>
            <pc:sldMk cId="538855367" sldId="277"/>
            <ac:picMk id="17" creationId="{C8B7B45C-BC8E-9B5A-ADB9-FE7509C2ECA5}"/>
          </ac:picMkLst>
        </pc:picChg>
        <pc:picChg chg="add mod">
          <ac:chgData name="Alok Choudhary" userId="ef96a9c842a4ce98" providerId="LiveId" clId="{25EDF656-739B-40CB-94C1-794665A52FEA}" dt="2024-06-26T17:46:39.181" v="3932" actId="1076"/>
          <ac:picMkLst>
            <pc:docMk/>
            <pc:sldMk cId="538855367" sldId="277"/>
            <ac:picMk id="20" creationId="{DC6669FD-3B9C-4589-3EB7-286E02FA8AB2}"/>
          </ac:picMkLst>
        </pc:picChg>
        <pc:picChg chg="del">
          <ac:chgData name="Alok Choudhary" userId="ef96a9c842a4ce98" providerId="LiveId" clId="{25EDF656-739B-40CB-94C1-794665A52FEA}" dt="2024-06-18T09:16:33.501" v="960" actId="478"/>
          <ac:picMkLst>
            <pc:docMk/>
            <pc:sldMk cId="538855367" sldId="277"/>
            <ac:picMk id="1026" creationId="{9CDCDC80-BA0A-C5E5-E17E-8343C672FE93}"/>
          </ac:picMkLst>
        </pc:picChg>
        <pc:cxnChg chg="mod">
          <ac:chgData name="Alok Choudhary" userId="ef96a9c842a4ce98" providerId="LiveId" clId="{25EDF656-739B-40CB-94C1-794665A52FEA}" dt="2024-06-26T17:46:59.389" v="3938" actId="1076"/>
          <ac:cxnSpMkLst>
            <pc:docMk/>
            <pc:sldMk cId="538855367" sldId="277"/>
            <ac:cxnSpMk id="4" creationId="{886FDD83-64AC-3F8F-45E7-98D362F7944F}"/>
          </ac:cxnSpMkLst>
        </pc:cxnChg>
      </pc:sldChg>
      <pc:sldChg chg="addSp delSp modSp add mod modNotesTx">
        <pc:chgData name="Alok Choudhary" userId="ef96a9c842a4ce98" providerId="LiveId" clId="{25EDF656-739B-40CB-94C1-794665A52FEA}" dt="2024-06-26T17:48:19.761" v="3954" actId="1076"/>
        <pc:sldMkLst>
          <pc:docMk/>
          <pc:sldMk cId="2219465607" sldId="278"/>
        </pc:sldMkLst>
        <pc:spChg chg="mod">
          <ac:chgData name="Alok Choudhary" userId="ef96a9c842a4ce98" providerId="LiveId" clId="{25EDF656-739B-40CB-94C1-794665A52FEA}" dt="2024-06-26T17:47:45.613" v="3948" actId="1076"/>
          <ac:spMkLst>
            <pc:docMk/>
            <pc:sldMk cId="2219465607" sldId="278"/>
            <ac:spMk id="2" creationId="{1787FCF1-B305-CCC6-958D-4701DDDC03D5}"/>
          </ac:spMkLst>
        </pc:spChg>
        <pc:spChg chg="add del mod">
          <ac:chgData name="Alok Choudhary" userId="ef96a9c842a4ce98" providerId="LiveId" clId="{25EDF656-739B-40CB-94C1-794665A52FEA}" dt="2024-06-26T17:48:03.496" v="3951" actId="1076"/>
          <ac:spMkLst>
            <pc:docMk/>
            <pc:sldMk cId="2219465607" sldId="278"/>
            <ac:spMk id="5" creationId="{2879FCA9-03EB-E806-7912-0C9E2A4F675B}"/>
          </ac:spMkLst>
        </pc:spChg>
        <pc:spChg chg="del mod">
          <ac:chgData name="Alok Choudhary" userId="ef96a9c842a4ce98" providerId="LiveId" clId="{25EDF656-739B-40CB-94C1-794665A52FEA}" dt="2024-06-18T15:09:48.859" v="1192" actId="478"/>
          <ac:spMkLst>
            <pc:docMk/>
            <pc:sldMk cId="2219465607" sldId="278"/>
            <ac:spMk id="6" creationId="{C15D7B85-D2B3-068A-000B-AAA83569DA5D}"/>
          </ac:spMkLst>
        </pc:spChg>
        <pc:spChg chg="del mod">
          <ac:chgData name="Alok Choudhary" userId="ef96a9c842a4ce98" providerId="LiveId" clId="{25EDF656-739B-40CB-94C1-794665A52FEA}" dt="2024-06-18T15:09:30.484" v="1183" actId="478"/>
          <ac:spMkLst>
            <pc:docMk/>
            <pc:sldMk cId="2219465607" sldId="278"/>
            <ac:spMk id="7" creationId="{7DA8A90C-D74C-86A6-1236-67A7576E9FFB}"/>
          </ac:spMkLst>
        </pc:spChg>
        <pc:spChg chg="del mod">
          <ac:chgData name="Alok Choudhary" userId="ef96a9c842a4ce98" providerId="LiveId" clId="{25EDF656-739B-40CB-94C1-794665A52FEA}" dt="2024-06-18T15:09:26.404" v="1179" actId="478"/>
          <ac:spMkLst>
            <pc:docMk/>
            <pc:sldMk cId="2219465607" sldId="278"/>
            <ac:spMk id="8" creationId="{C2C55AB0-1E87-9FCA-4904-4AF9F83B273C}"/>
          </ac:spMkLst>
        </pc:spChg>
        <pc:spChg chg="add del mod">
          <ac:chgData name="Alok Choudhary" userId="ef96a9c842a4ce98" providerId="LiveId" clId="{25EDF656-739B-40CB-94C1-794665A52FEA}" dt="2024-06-26T17:48:10.941" v="3953" actId="1076"/>
          <ac:spMkLst>
            <pc:docMk/>
            <pc:sldMk cId="2219465607" sldId="278"/>
            <ac:spMk id="9" creationId="{F118F2EF-9B10-87B6-D4B7-CBDC47DD856B}"/>
          </ac:spMkLst>
        </pc:spChg>
        <pc:spChg chg="add mod">
          <ac:chgData name="Alok Choudhary" userId="ef96a9c842a4ce98" providerId="LiveId" clId="{25EDF656-739B-40CB-94C1-794665A52FEA}" dt="2024-06-26T17:48:07.881" v="3952" actId="1076"/>
          <ac:spMkLst>
            <pc:docMk/>
            <pc:sldMk cId="2219465607" sldId="278"/>
            <ac:spMk id="10" creationId="{9AF0ECAD-3C06-CD16-3277-B82BBFFEFA41}"/>
          </ac:spMkLst>
        </pc:spChg>
        <pc:spChg chg="del mod">
          <ac:chgData name="Alok Choudhary" userId="ef96a9c842a4ce98" providerId="LiveId" clId="{25EDF656-739B-40CB-94C1-794665A52FEA}" dt="2024-06-18T15:09:26.404" v="1181"/>
          <ac:spMkLst>
            <pc:docMk/>
            <pc:sldMk cId="2219465607" sldId="278"/>
            <ac:spMk id="15" creationId="{AE8E7560-448A-7B56-957C-C83704EEF361}"/>
          </ac:spMkLst>
        </pc:spChg>
        <pc:picChg chg="mod">
          <ac:chgData name="Alok Choudhary" userId="ef96a9c842a4ce98" providerId="LiveId" clId="{25EDF656-739B-40CB-94C1-794665A52FEA}" dt="2024-06-26T17:47:38.121" v="3947" actId="14100"/>
          <ac:picMkLst>
            <pc:docMk/>
            <pc:sldMk cId="2219465607" sldId="278"/>
            <ac:picMk id="3" creationId="{7C3C8BFF-E302-C836-67C5-66233D3BABF9}"/>
          </ac:picMkLst>
        </pc:picChg>
        <pc:picChg chg="add mod">
          <ac:chgData name="Alok Choudhary" userId="ef96a9c842a4ce98" providerId="LiveId" clId="{25EDF656-739B-40CB-94C1-794665A52FEA}" dt="2024-06-26T17:48:19.761" v="3954" actId="1076"/>
          <ac:picMkLst>
            <pc:docMk/>
            <pc:sldMk cId="2219465607" sldId="278"/>
            <ac:picMk id="12" creationId="{98DF25E4-B1F5-D150-7C5A-CA4330D197E1}"/>
          </ac:picMkLst>
        </pc:picChg>
        <pc:cxnChg chg="mod">
          <ac:chgData name="Alok Choudhary" userId="ef96a9c842a4ce98" providerId="LiveId" clId="{25EDF656-739B-40CB-94C1-794665A52FEA}" dt="2024-06-26T17:47:56.751" v="3950" actId="1076"/>
          <ac:cxnSpMkLst>
            <pc:docMk/>
            <pc:sldMk cId="2219465607" sldId="278"/>
            <ac:cxnSpMk id="4" creationId="{886FDD83-64AC-3F8F-45E7-98D362F7944F}"/>
          </ac:cxnSpMkLst>
        </pc:cxnChg>
      </pc:sldChg>
      <pc:sldChg chg="addSp delSp modSp add mod">
        <pc:chgData name="Alok Choudhary" userId="ef96a9c842a4ce98" providerId="LiveId" clId="{25EDF656-739B-40CB-94C1-794665A52FEA}" dt="2024-06-26T17:49:23.161" v="3968" actId="1076"/>
        <pc:sldMkLst>
          <pc:docMk/>
          <pc:sldMk cId="836876813" sldId="279"/>
        </pc:sldMkLst>
        <pc:spChg chg="mod">
          <ac:chgData name="Alok Choudhary" userId="ef96a9c842a4ce98" providerId="LiveId" clId="{25EDF656-739B-40CB-94C1-794665A52FEA}" dt="2024-06-26T17:48:37.181" v="3957" actId="1076"/>
          <ac:spMkLst>
            <pc:docMk/>
            <pc:sldMk cId="836876813" sldId="279"/>
            <ac:spMk id="2" creationId="{1787FCF1-B305-CCC6-958D-4701DDDC03D5}"/>
          </ac:spMkLst>
        </pc:spChg>
        <pc:spChg chg="mod">
          <ac:chgData name="Alok Choudhary" userId="ef96a9c842a4ce98" providerId="LiveId" clId="{25EDF656-739B-40CB-94C1-794665A52FEA}" dt="2024-06-26T17:48:48.611" v="3960" actId="1076"/>
          <ac:spMkLst>
            <pc:docMk/>
            <pc:sldMk cId="836876813" sldId="279"/>
            <ac:spMk id="5" creationId="{2879FCA9-03EB-E806-7912-0C9E2A4F675B}"/>
          </ac:spMkLst>
        </pc:spChg>
        <pc:spChg chg="add mod">
          <ac:chgData name="Alok Choudhary" userId="ef96a9c842a4ce98" providerId="LiveId" clId="{25EDF656-739B-40CB-94C1-794665A52FEA}" dt="2024-06-26T17:48:53.681" v="3961" actId="1076"/>
          <ac:spMkLst>
            <pc:docMk/>
            <pc:sldMk cId="836876813" sldId="279"/>
            <ac:spMk id="6" creationId="{6F959EAD-C82E-F7AE-9F61-C9DCDD366485}"/>
          </ac:spMkLst>
        </pc:spChg>
        <pc:spChg chg="add mod">
          <ac:chgData name="Alok Choudhary" userId="ef96a9c842a4ce98" providerId="LiveId" clId="{25EDF656-739B-40CB-94C1-794665A52FEA}" dt="2024-06-26T17:48:58.421" v="3962" actId="1076"/>
          <ac:spMkLst>
            <pc:docMk/>
            <pc:sldMk cId="836876813" sldId="279"/>
            <ac:spMk id="7" creationId="{ED03077E-8666-2D22-1EE2-D3050B11BDCC}"/>
          </ac:spMkLst>
        </pc:spChg>
        <pc:spChg chg="add mod">
          <ac:chgData name="Alok Choudhary" userId="ef96a9c842a4ce98" providerId="LiveId" clId="{25EDF656-739B-40CB-94C1-794665A52FEA}" dt="2024-06-26T17:49:04.436" v="3963" actId="1076"/>
          <ac:spMkLst>
            <pc:docMk/>
            <pc:sldMk cId="836876813" sldId="279"/>
            <ac:spMk id="8" creationId="{91E661C3-0A54-FD62-EF57-1234559FD2A7}"/>
          </ac:spMkLst>
        </pc:spChg>
        <pc:spChg chg="add mod">
          <ac:chgData name="Alok Choudhary" userId="ef96a9c842a4ce98" providerId="LiveId" clId="{25EDF656-739B-40CB-94C1-794665A52FEA}" dt="2024-06-26T15:37:26.978" v="3275" actId="14100"/>
          <ac:spMkLst>
            <pc:docMk/>
            <pc:sldMk cId="836876813" sldId="279"/>
            <ac:spMk id="9" creationId="{3095E67C-69A2-7498-F18F-DCCE94D5B652}"/>
          </ac:spMkLst>
        </pc:spChg>
        <pc:spChg chg="del mod">
          <ac:chgData name="Alok Choudhary" userId="ef96a9c842a4ce98" providerId="LiveId" clId="{25EDF656-739B-40CB-94C1-794665A52FEA}" dt="2024-06-18T15:24:56.602" v="1288" actId="478"/>
          <ac:spMkLst>
            <pc:docMk/>
            <pc:sldMk cId="836876813" sldId="279"/>
            <ac:spMk id="9" creationId="{F118F2EF-9B10-87B6-D4B7-CBDC47DD856B}"/>
          </ac:spMkLst>
        </pc:spChg>
        <pc:spChg chg="del mod">
          <ac:chgData name="Alok Choudhary" userId="ef96a9c842a4ce98" providerId="LiveId" clId="{25EDF656-739B-40CB-94C1-794665A52FEA}" dt="2024-06-18T15:25:02.746" v="1291" actId="478"/>
          <ac:spMkLst>
            <pc:docMk/>
            <pc:sldMk cId="836876813" sldId="279"/>
            <ac:spMk id="10" creationId="{9AF0ECAD-3C06-CD16-3277-B82BBFFEFA41}"/>
          </ac:spMkLst>
        </pc:spChg>
        <pc:spChg chg="add mod">
          <ac:chgData name="Alok Choudhary" userId="ef96a9c842a4ce98" providerId="LiveId" clId="{25EDF656-739B-40CB-94C1-794665A52FEA}" dt="2024-06-26T17:49:07.329" v="3964" actId="1076"/>
          <ac:spMkLst>
            <pc:docMk/>
            <pc:sldMk cId="836876813" sldId="279"/>
            <ac:spMk id="11" creationId="{8AC40F8C-BB3F-26F5-FB2B-CE57D344F757}"/>
          </ac:spMkLst>
        </pc:spChg>
        <pc:spChg chg="add mod">
          <ac:chgData name="Alok Choudhary" userId="ef96a9c842a4ce98" providerId="LiveId" clId="{25EDF656-739B-40CB-94C1-794665A52FEA}" dt="2024-06-26T17:49:11.211" v="3965" actId="1076"/>
          <ac:spMkLst>
            <pc:docMk/>
            <pc:sldMk cId="836876813" sldId="279"/>
            <ac:spMk id="13" creationId="{6721627E-B7A7-CFAB-5076-38E1FE88A090}"/>
          </ac:spMkLst>
        </pc:spChg>
        <pc:spChg chg="add mod">
          <ac:chgData name="Alok Choudhary" userId="ef96a9c842a4ce98" providerId="LiveId" clId="{25EDF656-739B-40CB-94C1-794665A52FEA}" dt="2024-06-26T17:49:16.731" v="3966" actId="1076"/>
          <ac:spMkLst>
            <pc:docMk/>
            <pc:sldMk cId="836876813" sldId="279"/>
            <ac:spMk id="14" creationId="{23A81264-E686-160A-BE2F-D7EFF5AF3854}"/>
          </ac:spMkLst>
        </pc:spChg>
        <pc:spChg chg="add mod">
          <ac:chgData name="Alok Choudhary" userId="ef96a9c842a4ce98" providerId="LiveId" clId="{25EDF656-739B-40CB-94C1-794665A52FEA}" dt="2024-06-26T17:49:19.738" v="3967" actId="1076"/>
          <ac:spMkLst>
            <pc:docMk/>
            <pc:sldMk cId="836876813" sldId="279"/>
            <ac:spMk id="15" creationId="{57552006-2B8C-7355-DA9B-E533295E8102}"/>
          </ac:spMkLst>
        </pc:spChg>
        <pc:spChg chg="add mod">
          <ac:chgData name="Alok Choudhary" userId="ef96a9c842a4ce98" providerId="LiveId" clId="{25EDF656-739B-40CB-94C1-794665A52FEA}" dt="2024-06-26T17:49:23.161" v="3968" actId="1076"/>
          <ac:spMkLst>
            <pc:docMk/>
            <pc:sldMk cId="836876813" sldId="279"/>
            <ac:spMk id="16" creationId="{F06EC262-EDE2-8887-EFD5-6B3A381FF7E2}"/>
          </ac:spMkLst>
        </pc:spChg>
        <pc:picChg chg="mod">
          <ac:chgData name="Alok Choudhary" userId="ef96a9c842a4ce98" providerId="LiveId" clId="{25EDF656-739B-40CB-94C1-794665A52FEA}" dt="2024-06-26T17:48:30.511" v="3955" actId="1076"/>
          <ac:picMkLst>
            <pc:docMk/>
            <pc:sldMk cId="836876813" sldId="279"/>
            <ac:picMk id="3" creationId="{7C3C8BFF-E302-C836-67C5-66233D3BABF9}"/>
          </ac:picMkLst>
        </pc:picChg>
        <pc:picChg chg="del">
          <ac:chgData name="Alok Choudhary" userId="ef96a9c842a4ce98" providerId="LiveId" clId="{25EDF656-739B-40CB-94C1-794665A52FEA}" dt="2024-06-18T15:24:50.932" v="1285" actId="478"/>
          <ac:picMkLst>
            <pc:docMk/>
            <pc:sldMk cId="836876813" sldId="279"/>
            <ac:picMk id="12" creationId="{98DF25E4-B1F5-D150-7C5A-CA4330D197E1}"/>
          </ac:picMkLst>
        </pc:picChg>
        <pc:cxnChg chg="mod">
          <ac:chgData name="Alok Choudhary" userId="ef96a9c842a4ce98" providerId="LiveId" clId="{25EDF656-739B-40CB-94C1-794665A52FEA}" dt="2024-06-26T17:48:45.111" v="3959" actId="1076"/>
          <ac:cxnSpMkLst>
            <pc:docMk/>
            <pc:sldMk cId="836876813" sldId="279"/>
            <ac:cxnSpMk id="4" creationId="{886FDD83-64AC-3F8F-45E7-98D362F7944F}"/>
          </ac:cxnSpMkLst>
        </pc:cxnChg>
      </pc:sldChg>
      <pc:sldChg chg="addSp delSp modSp add mod ord">
        <pc:chgData name="Alok Choudhary" userId="ef96a9c842a4ce98" providerId="LiveId" clId="{25EDF656-739B-40CB-94C1-794665A52FEA}" dt="2024-06-26T17:50:26.633" v="3982" actId="14100"/>
        <pc:sldMkLst>
          <pc:docMk/>
          <pc:sldMk cId="433345963" sldId="280"/>
        </pc:sldMkLst>
        <pc:spChg chg="mod">
          <ac:chgData name="Alok Choudhary" userId="ef96a9c842a4ce98" providerId="LiveId" clId="{25EDF656-739B-40CB-94C1-794665A52FEA}" dt="2024-06-26T17:49:45.641" v="3971" actId="1076"/>
          <ac:spMkLst>
            <pc:docMk/>
            <pc:sldMk cId="433345963" sldId="280"/>
            <ac:spMk id="2" creationId="{1787FCF1-B305-CCC6-958D-4701DDDC03D5}"/>
          </ac:spMkLst>
        </pc:spChg>
        <pc:spChg chg="mod">
          <ac:chgData name="Alok Choudhary" userId="ef96a9c842a4ce98" providerId="LiveId" clId="{25EDF656-739B-40CB-94C1-794665A52FEA}" dt="2024-06-26T17:49:56.321" v="3974" actId="1076"/>
          <ac:spMkLst>
            <pc:docMk/>
            <pc:sldMk cId="433345963" sldId="280"/>
            <ac:spMk id="5" creationId="{2879FCA9-03EB-E806-7912-0C9E2A4F675B}"/>
          </ac:spMkLst>
        </pc:spChg>
        <pc:spChg chg="mod">
          <ac:chgData name="Alok Choudhary" userId="ef96a9c842a4ce98" providerId="LiveId" clId="{25EDF656-739B-40CB-94C1-794665A52FEA}" dt="2024-06-26T17:50:00.121" v="3975" actId="1076"/>
          <ac:spMkLst>
            <pc:docMk/>
            <pc:sldMk cId="433345963" sldId="280"/>
            <ac:spMk id="11" creationId="{E55D8CBF-EF9A-22F9-BC68-3F723369C5B3}"/>
          </ac:spMkLst>
        </pc:spChg>
        <pc:picChg chg="mod">
          <ac:chgData name="Alok Choudhary" userId="ef96a9c842a4ce98" providerId="LiveId" clId="{25EDF656-739B-40CB-94C1-794665A52FEA}" dt="2024-06-26T17:50:11.980" v="3977" actId="14100"/>
          <ac:picMkLst>
            <pc:docMk/>
            <pc:sldMk cId="433345963" sldId="280"/>
            <ac:picMk id="3" creationId="{7C3C8BFF-E302-C836-67C5-66233D3BABF9}"/>
          </ac:picMkLst>
        </pc:picChg>
        <pc:picChg chg="add mod">
          <ac:chgData name="Alok Choudhary" userId="ef96a9c842a4ce98" providerId="LiveId" clId="{25EDF656-739B-40CB-94C1-794665A52FEA}" dt="2024-06-26T17:50:26.633" v="3982" actId="14100"/>
          <ac:picMkLst>
            <pc:docMk/>
            <pc:sldMk cId="433345963" sldId="280"/>
            <ac:picMk id="7" creationId="{4BA8982E-2B09-113C-A16D-DF9137AB3B2D}"/>
          </ac:picMkLst>
        </pc:picChg>
        <pc:picChg chg="add mod">
          <ac:chgData name="Alok Choudhary" userId="ef96a9c842a4ce98" providerId="LiveId" clId="{25EDF656-739B-40CB-94C1-794665A52FEA}" dt="2024-06-26T17:50:23.937" v="3981" actId="1076"/>
          <ac:picMkLst>
            <pc:docMk/>
            <pc:sldMk cId="433345963" sldId="280"/>
            <ac:picMk id="9" creationId="{93DEE007-E172-37CA-2995-90960EC6D11B}"/>
          </ac:picMkLst>
        </pc:picChg>
        <pc:picChg chg="del">
          <ac:chgData name="Alok Choudhary" userId="ef96a9c842a4ce98" providerId="LiveId" clId="{25EDF656-739B-40CB-94C1-794665A52FEA}" dt="2024-06-18T15:42:15.801" v="1408" actId="478"/>
          <ac:picMkLst>
            <pc:docMk/>
            <pc:sldMk cId="433345963" sldId="280"/>
            <ac:picMk id="1026" creationId="{9CDCDC80-BA0A-C5E5-E17E-8343C672FE93}"/>
          </ac:picMkLst>
        </pc:picChg>
        <pc:picChg chg="add del mod">
          <ac:chgData name="Alok Choudhary" userId="ef96a9c842a4ce98" providerId="LiveId" clId="{25EDF656-739B-40CB-94C1-794665A52FEA}" dt="2024-06-26T06:41:35.853" v="3199" actId="478"/>
          <ac:picMkLst>
            <pc:docMk/>
            <pc:sldMk cId="433345963" sldId="280"/>
            <ac:picMk id="3074" creationId="{B313B652-1E8B-B175-4640-6DAC88CE9D71}"/>
          </ac:picMkLst>
        </pc:picChg>
        <pc:cxnChg chg="mod">
          <ac:chgData name="Alok Choudhary" userId="ef96a9c842a4ce98" providerId="LiveId" clId="{25EDF656-739B-40CB-94C1-794665A52FEA}" dt="2024-06-26T17:49:51.180" v="3973" actId="1076"/>
          <ac:cxnSpMkLst>
            <pc:docMk/>
            <pc:sldMk cId="433345963" sldId="280"/>
            <ac:cxnSpMk id="4" creationId="{886FDD83-64AC-3F8F-45E7-98D362F7944F}"/>
          </ac:cxnSpMkLst>
        </pc:cxnChg>
      </pc:sldChg>
      <pc:sldChg chg="addSp delSp modSp add mod ord modNotesTx">
        <pc:chgData name="Alok Choudhary" userId="ef96a9c842a4ce98" providerId="LiveId" clId="{25EDF656-739B-40CB-94C1-794665A52FEA}" dt="2024-06-26T17:52:24.610" v="3999" actId="1076"/>
        <pc:sldMkLst>
          <pc:docMk/>
          <pc:sldMk cId="69917362" sldId="281"/>
        </pc:sldMkLst>
        <pc:spChg chg="mod">
          <ac:chgData name="Alok Choudhary" userId="ef96a9c842a4ce98" providerId="LiveId" clId="{25EDF656-739B-40CB-94C1-794665A52FEA}" dt="2024-06-26T17:50:42.920" v="3985" actId="1076"/>
          <ac:spMkLst>
            <pc:docMk/>
            <pc:sldMk cId="69917362" sldId="281"/>
            <ac:spMk id="2" creationId="{1787FCF1-B305-CCC6-958D-4701DDDC03D5}"/>
          </ac:spMkLst>
        </pc:spChg>
        <pc:spChg chg="mod">
          <ac:chgData name="Alok Choudhary" userId="ef96a9c842a4ce98" providerId="LiveId" clId="{25EDF656-739B-40CB-94C1-794665A52FEA}" dt="2024-06-26T17:50:57.641" v="3988" actId="1076"/>
          <ac:spMkLst>
            <pc:docMk/>
            <pc:sldMk cId="69917362" sldId="281"/>
            <ac:spMk id="5" creationId="{2879FCA9-03EB-E806-7912-0C9E2A4F675B}"/>
          </ac:spMkLst>
        </pc:spChg>
        <pc:spChg chg="mod">
          <ac:chgData name="Alok Choudhary" userId="ef96a9c842a4ce98" providerId="LiveId" clId="{25EDF656-739B-40CB-94C1-794665A52FEA}" dt="2024-06-26T17:50:54.141" v="3987" actId="1076"/>
          <ac:spMkLst>
            <pc:docMk/>
            <pc:sldMk cId="69917362" sldId="281"/>
            <ac:spMk id="6" creationId="{C15D7B85-D2B3-068A-000B-AAA83569DA5D}"/>
          </ac:spMkLst>
        </pc:spChg>
        <pc:spChg chg="mod">
          <ac:chgData name="Alok Choudhary" userId="ef96a9c842a4ce98" providerId="LiveId" clId="{25EDF656-739B-40CB-94C1-794665A52FEA}" dt="2024-06-26T17:51:01.621" v="3989" actId="1076"/>
          <ac:spMkLst>
            <pc:docMk/>
            <pc:sldMk cId="69917362" sldId="281"/>
            <ac:spMk id="7" creationId="{7DA8A90C-D74C-86A6-1236-67A7576E9FFB}"/>
          </ac:spMkLst>
        </pc:spChg>
        <pc:spChg chg="mod">
          <ac:chgData name="Alok Choudhary" userId="ef96a9c842a4ce98" providerId="LiveId" clId="{25EDF656-739B-40CB-94C1-794665A52FEA}" dt="2024-06-26T17:51:10.981" v="3991" actId="1076"/>
          <ac:spMkLst>
            <pc:docMk/>
            <pc:sldMk cId="69917362" sldId="281"/>
            <ac:spMk id="8" creationId="{C2C55AB0-1E87-9FCA-4904-4AF9F83B273C}"/>
          </ac:spMkLst>
        </pc:spChg>
        <pc:spChg chg="add del mod">
          <ac:chgData name="Alok Choudhary" userId="ef96a9c842a4ce98" providerId="LiveId" clId="{25EDF656-739B-40CB-94C1-794665A52FEA}" dt="2024-06-18T15:57:43.972" v="1540"/>
          <ac:spMkLst>
            <pc:docMk/>
            <pc:sldMk cId="69917362" sldId="281"/>
            <ac:spMk id="9" creationId="{3B24C563-A45E-8BDD-6424-21D464FBDBF4}"/>
          </ac:spMkLst>
        </pc:spChg>
        <pc:spChg chg="add del mod">
          <ac:chgData name="Alok Choudhary" userId="ef96a9c842a4ce98" providerId="LiveId" clId="{25EDF656-739B-40CB-94C1-794665A52FEA}" dt="2024-06-18T15:57:43.972" v="1542"/>
          <ac:spMkLst>
            <pc:docMk/>
            <pc:sldMk cId="69917362" sldId="281"/>
            <ac:spMk id="10" creationId="{43208F59-1D5A-0278-D4A0-89E41C7C5089}"/>
          </ac:spMkLst>
        </pc:spChg>
        <pc:spChg chg="add del mod">
          <ac:chgData name="Alok Choudhary" userId="ef96a9c842a4ce98" providerId="LiveId" clId="{25EDF656-739B-40CB-94C1-794665A52FEA}" dt="2024-06-18T15:57:43.973" v="1544"/>
          <ac:spMkLst>
            <pc:docMk/>
            <pc:sldMk cId="69917362" sldId="281"/>
            <ac:spMk id="11" creationId="{69C17B62-6444-5D52-5292-AAD27A589C66}"/>
          </ac:spMkLst>
        </pc:spChg>
        <pc:spChg chg="add mod">
          <ac:chgData name="Alok Choudhary" userId="ef96a9c842a4ce98" providerId="LiveId" clId="{25EDF656-739B-40CB-94C1-794665A52FEA}" dt="2024-06-26T17:51:04.911" v="3990" actId="1076"/>
          <ac:spMkLst>
            <pc:docMk/>
            <pc:sldMk cId="69917362" sldId="281"/>
            <ac:spMk id="12" creationId="{E5B42151-E8EF-3F88-E517-1ABEFFE83567}"/>
          </ac:spMkLst>
        </pc:spChg>
        <pc:spChg chg="add mod">
          <ac:chgData name="Alok Choudhary" userId="ef96a9c842a4ce98" providerId="LiveId" clId="{25EDF656-739B-40CB-94C1-794665A52FEA}" dt="2024-06-26T17:51:46.240" v="3995" actId="14100"/>
          <ac:spMkLst>
            <pc:docMk/>
            <pc:sldMk cId="69917362" sldId="281"/>
            <ac:spMk id="13" creationId="{89D2AA78-4615-C71E-C46C-435DD2C0F4FD}"/>
          </ac:spMkLst>
        </pc:spChg>
        <pc:spChg chg="add del mod">
          <ac:chgData name="Alok Choudhary" userId="ef96a9c842a4ce98" providerId="LiveId" clId="{25EDF656-739B-40CB-94C1-794665A52FEA}" dt="2024-06-26T17:51:40.971" v="3994" actId="21"/>
          <ac:spMkLst>
            <pc:docMk/>
            <pc:sldMk cId="69917362" sldId="281"/>
            <ac:spMk id="14" creationId="{015E8A23-42C0-B6C0-6059-DA1741C35A0F}"/>
          </ac:spMkLst>
        </pc:spChg>
        <pc:spChg chg="del mod">
          <ac:chgData name="Alok Choudhary" userId="ef96a9c842a4ce98" providerId="LiveId" clId="{25EDF656-739B-40CB-94C1-794665A52FEA}" dt="2024-06-18T15:57:43.971" v="1538"/>
          <ac:spMkLst>
            <pc:docMk/>
            <pc:sldMk cId="69917362" sldId="281"/>
            <ac:spMk id="15" creationId="{AE8E7560-448A-7B56-957C-C83704EEF361}"/>
          </ac:spMkLst>
        </pc:spChg>
        <pc:spChg chg="add del mod">
          <ac:chgData name="Alok Choudhary" userId="ef96a9c842a4ce98" providerId="LiveId" clId="{25EDF656-739B-40CB-94C1-794665A52FEA}" dt="2024-06-26T17:51:36.776" v="3993" actId="21"/>
          <ac:spMkLst>
            <pc:docMk/>
            <pc:sldMk cId="69917362" sldId="281"/>
            <ac:spMk id="20" creationId="{49ADF500-DFF8-1D3A-1018-6F066E4AB2CB}"/>
          </ac:spMkLst>
        </pc:spChg>
        <pc:picChg chg="mod">
          <ac:chgData name="Alok Choudhary" userId="ef96a9c842a4ce98" providerId="LiveId" clId="{25EDF656-739B-40CB-94C1-794665A52FEA}" dt="2024-06-26T17:52:19.745" v="3998" actId="14100"/>
          <ac:picMkLst>
            <pc:docMk/>
            <pc:sldMk cId="69917362" sldId="281"/>
            <ac:picMk id="3" creationId="{7C3C8BFF-E302-C836-67C5-66233D3BABF9}"/>
          </ac:picMkLst>
        </pc:picChg>
        <pc:picChg chg="add del mod">
          <ac:chgData name="Alok Choudhary" userId="ef96a9c842a4ce98" providerId="LiveId" clId="{25EDF656-739B-40CB-94C1-794665A52FEA}" dt="2024-06-18T19:35:53.406" v="2554" actId="478"/>
          <ac:picMkLst>
            <pc:docMk/>
            <pc:sldMk cId="69917362" sldId="281"/>
            <ac:picMk id="17" creationId="{6D49668D-C347-0492-D46A-E0A281EC8DBD}"/>
          </ac:picMkLst>
        </pc:picChg>
        <pc:picChg chg="add mod">
          <ac:chgData name="Alok Choudhary" userId="ef96a9c842a4ce98" providerId="LiveId" clId="{25EDF656-739B-40CB-94C1-794665A52FEA}" dt="2024-06-26T17:52:24.610" v="3999" actId="1076"/>
          <ac:picMkLst>
            <pc:docMk/>
            <pc:sldMk cId="69917362" sldId="281"/>
            <ac:picMk id="19" creationId="{A6466388-C506-3FB0-4F6D-8BC69743B86E}"/>
          </ac:picMkLst>
        </pc:picChg>
        <pc:cxnChg chg="mod">
          <ac:chgData name="Alok Choudhary" userId="ef96a9c842a4ce98" providerId="LiveId" clId="{25EDF656-739B-40CB-94C1-794665A52FEA}" dt="2024-06-26T17:50:49.676" v="3986" actId="1076"/>
          <ac:cxnSpMkLst>
            <pc:docMk/>
            <pc:sldMk cId="69917362" sldId="281"/>
            <ac:cxnSpMk id="4" creationId="{886FDD83-64AC-3F8F-45E7-98D362F7944F}"/>
          </ac:cxnSpMkLst>
        </pc:cxnChg>
      </pc:sldChg>
      <pc:sldChg chg="addSp delSp modSp add mod ord">
        <pc:chgData name="Alok Choudhary" userId="ef96a9c842a4ce98" providerId="LiveId" clId="{25EDF656-739B-40CB-94C1-794665A52FEA}" dt="2024-06-28T04:19:37.063" v="4268" actId="22"/>
        <pc:sldMkLst>
          <pc:docMk/>
          <pc:sldMk cId="992038217" sldId="282"/>
        </pc:sldMkLst>
        <pc:spChg chg="mod">
          <ac:chgData name="Alok Choudhary" userId="ef96a9c842a4ce98" providerId="LiveId" clId="{25EDF656-739B-40CB-94C1-794665A52FEA}" dt="2024-06-26T17:52:57.820" v="4004" actId="1076"/>
          <ac:spMkLst>
            <pc:docMk/>
            <pc:sldMk cId="992038217" sldId="282"/>
            <ac:spMk id="2" creationId="{1787FCF1-B305-CCC6-958D-4701DDDC03D5}"/>
          </ac:spMkLst>
        </pc:spChg>
        <pc:spChg chg="mod">
          <ac:chgData name="Alok Choudhary" userId="ef96a9c842a4ce98" providerId="LiveId" clId="{25EDF656-739B-40CB-94C1-794665A52FEA}" dt="2024-06-26T17:53:13.040" v="4007" actId="1076"/>
          <ac:spMkLst>
            <pc:docMk/>
            <pc:sldMk cId="992038217" sldId="282"/>
            <ac:spMk id="5" creationId="{2879FCA9-03EB-E806-7912-0C9E2A4F675B}"/>
          </ac:spMkLst>
        </pc:spChg>
        <pc:spChg chg="add">
          <ac:chgData name="Alok Choudhary" userId="ef96a9c842a4ce98" providerId="LiveId" clId="{25EDF656-739B-40CB-94C1-794665A52FEA}" dt="2024-06-28T04:14:59.287" v="4262" actId="22"/>
          <ac:spMkLst>
            <pc:docMk/>
            <pc:sldMk cId="992038217" sldId="282"/>
            <ac:spMk id="8" creationId="{6636D737-65B1-5AB4-1EE9-42AABE5759D1}"/>
          </ac:spMkLst>
        </pc:spChg>
        <pc:spChg chg="mod">
          <ac:chgData name="Alok Choudhary" userId="ef96a9c842a4ce98" providerId="LiveId" clId="{25EDF656-739B-40CB-94C1-794665A52FEA}" dt="2024-06-26T17:53:18.592" v="4009" actId="1076"/>
          <ac:spMkLst>
            <pc:docMk/>
            <pc:sldMk cId="992038217" sldId="282"/>
            <ac:spMk id="9" creationId="{F118F2EF-9B10-87B6-D4B7-CBDC47DD856B}"/>
          </ac:spMkLst>
        </pc:spChg>
        <pc:spChg chg="mod">
          <ac:chgData name="Alok Choudhary" userId="ef96a9c842a4ce98" providerId="LiveId" clId="{25EDF656-739B-40CB-94C1-794665A52FEA}" dt="2024-06-26T17:53:15.881" v="4008" actId="1076"/>
          <ac:spMkLst>
            <pc:docMk/>
            <pc:sldMk cId="992038217" sldId="282"/>
            <ac:spMk id="10" creationId="{9AF0ECAD-3C06-CD16-3277-B82BBFFEFA41}"/>
          </ac:spMkLst>
        </pc:spChg>
        <pc:spChg chg="add del">
          <ac:chgData name="Alok Choudhary" userId="ef96a9c842a4ce98" providerId="LiveId" clId="{25EDF656-739B-40CB-94C1-794665A52FEA}" dt="2024-06-28T04:16:21.858" v="4265" actId="478"/>
          <ac:spMkLst>
            <pc:docMk/>
            <pc:sldMk cId="992038217" sldId="282"/>
            <ac:spMk id="12" creationId="{2CF5AB90-3B85-DCD0-958B-1242652D1B7E}"/>
          </ac:spMkLst>
        </pc:spChg>
        <pc:spChg chg="add">
          <ac:chgData name="Alok Choudhary" userId="ef96a9c842a4ce98" providerId="LiveId" clId="{25EDF656-739B-40CB-94C1-794665A52FEA}" dt="2024-06-28T04:19:37.063" v="4268" actId="22"/>
          <ac:spMkLst>
            <pc:docMk/>
            <pc:sldMk cId="992038217" sldId="282"/>
            <ac:spMk id="14" creationId="{9BFD3A36-2A60-680B-FE90-968EAC88E49B}"/>
          </ac:spMkLst>
        </pc:spChg>
        <pc:picChg chg="mod">
          <ac:chgData name="Alok Choudhary" userId="ef96a9c842a4ce98" providerId="LiveId" clId="{25EDF656-739B-40CB-94C1-794665A52FEA}" dt="2024-06-28T04:15:11.214" v="4263" actId="1076"/>
          <ac:picMkLst>
            <pc:docMk/>
            <pc:sldMk cId="992038217" sldId="282"/>
            <ac:picMk id="3" creationId="{7C3C8BFF-E302-C836-67C5-66233D3BABF9}"/>
          </ac:picMkLst>
        </pc:picChg>
        <pc:picChg chg="add mod">
          <ac:chgData name="Alok Choudhary" userId="ef96a9c842a4ce98" providerId="LiveId" clId="{25EDF656-739B-40CB-94C1-794665A52FEA}" dt="2024-06-26T17:53:28.201" v="4011" actId="14100"/>
          <ac:picMkLst>
            <pc:docMk/>
            <pc:sldMk cId="992038217" sldId="282"/>
            <ac:picMk id="7" creationId="{68B2C68C-8918-D2AE-B7F3-5DD5903A220D}"/>
          </ac:picMkLst>
        </pc:picChg>
        <pc:picChg chg="del">
          <ac:chgData name="Alok Choudhary" userId="ef96a9c842a4ce98" providerId="LiveId" clId="{25EDF656-739B-40CB-94C1-794665A52FEA}" dt="2024-06-18T15:48:35.799" v="1475" actId="478"/>
          <ac:picMkLst>
            <pc:docMk/>
            <pc:sldMk cId="992038217" sldId="282"/>
            <ac:picMk id="12" creationId="{98DF25E4-B1F5-D150-7C5A-CA4330D197E1}"/>
          </ac:picMkLst>
        </pc:picChg>
        <pc:cxnChg chg="mod">
          <ac:chgData name="Alok Choudhary" userId="ef96a9c842a4ce98" providerId="LiveId" clId="{25EDF656-739B-40CB-94C1-794665A52FEA}" dt="2024-06-26T17:53:07.760" v="4006" actId="1076"/>
          <ac:cxnSpMkLst>
            <pc:docMk/>
            <pc:sldMk cId="992038217" sldId="282"/>
            <ac:cxnSpMk id="4" creationId="{886FDD83-64AC-3F8F-45E7-98D362F7944F}"/>
          </ac:cxnSpMkLst>
        </pc:cxnChg>
      </pc:sldChg>
      <pc:sldChg chg="addSp delSp modSp add mod ord">
        <pc:chgData name="Alok Choudhary" userId="ef96a9c842a4ce98" providerId="LiveId" clId="{25EDF656-739B-40CB-94C1-794665A52FEA}" dt="2024-06-28T04:19:46.379" v="4271" actId="478"/>
        <pc:sldMkLst>
          <pc:docMk/>
          <pc:sldMk cId="2729679231" sldId="283"/>
        </pc:sldMkLst>
        <pc:spChg chg="mod">
          <ac:chgData name="Alok Choudhary" userId="ef96a9c842a4ce98" providerId="LiveId" clId="{25EDF656-739B-40CB-94C1-794665A52FEA}" dt="2024-06-26T17:55:29.448" v="4033" actId="1076"/>
          <ac:spMkLst>
            <pc:docMk/>
            <pc:sldMk cId="2729679231" sldId="283"/>
            <ac:spMk id="2" creationId="{1787FCF1-B305-CCC6-958D-4701DDDC03D5}"/>
          </ac:spMkLst>
        </pc:spChg>
        <pc:spChg chg="mod">
          <ac:chgData name="Alok Choudhary" userId="ef96a9c842a4ce98" providerId="LiveId" clId="{25EDF656-739B-40CB-94C1-794665A52FEA}" dt="2024-06-26T17:55:42.327" v="4036" actId="1076"/>
          <ac:spMkLst>
            <pc:docMk/>
            <pc:sldMk cId="2729679231" sldId="283"/>
            <ac:spMk id="5" creationId="{2879FCA9-03EB-E806-7912-0C9E2A4F675B}"/>
          </ac:spMkLst>
        </pc:spChg>
        <pc:spChg chg="mod">
          <ac:chgData name="Alok Choudhary" userId="ef96a9c842a4ce98" providerId="LiveId" clId="{25EDF656-739B-40CB-94C1-794665A52FEA}" dt="2024-06-26T17:55:44.717" v="4037" actId="1076"/>
          <ac:spMkLst>
            <pc:docMk/>
            <pc:sldMk cId="2729679231" sldId="283"/>
            <ac:spMk id="6" creationId="{6F959EAD-C82E-F7AE-9F61-C9DCDD366485}"/>
          </ac:spMkLst>
        </pc:spChg>
        <pc:spChg chg="mod">
          <ac:chgData name="Alok Choudhary" userId="ef96a9c842a4ce98" providerId="LiveId" clId="{25EDF656-739B-40CB-94C1-794665A52FEA}" dt="2024-06-26T17:55:49.274" v="4038" actId="1076"/>
          <ac:spMkLst>
            <pc:docMk/>
            <pc:sldMk cId="2729679231" sldId="283"/>
            <ac:spMk id="7" creationId="{ED03077E-8666-2D22-1EE2-D3050B11BDCC}"/>
          </ac:spMkLst>
        </pc:spChg>
        <pc:spChg chg="mod">
          <ac:chgData name="Alok Choudhary" userId="ef96a9c842a4ce98" providerId="LiveId" clId="{25EDF656-739B-40CB-94C1-794665A52FEA}" dt="2024-06-26T17:55:55.950" v="4039" actId="1076"/>
          <ac:spMkLst>
            <pc:docMk/>
            <pc:sldMk cId="2729679231" sldId="283"/>
            <ac:spMk id="8" creationId="{91E661C3-0A54-FD62-EF57-1234559FD2A7}"/>
          </ac:spMkLst>
        </pc:spChg>
        <pc:spChg chg="add del">
          <ac:chgData name="Alok Choudhary" userId="ef96a9c842a4ce98" providerId="LiveId" clId="{25EDF656-739B-40CB-94C1-794665A52FEA}" dt="2024-06-28T04:16:29.005" v="4267" actId="478"/>
          <ac:spMkLst>
            <pc:docMk/>
            <pc:sldMk cId="2729679231" sldId="283"/>
            <ac:spMk id="10" creationId="{FEE90E3F-E8B4-4557-F936-E2EDF7409E68}"/>
          </ac:spMkLst>
        </pc:spChg>
        <pc:spChg chg="mod">
          <ac:chgData name="Alok Choudhary" userId="ef96a9c842a4ce98" providerId="LiveId" clId="{25EDF656-739B-40CB-94C1-794665A52FEA}" dt="2024-06-26T17:56:12.637" v="4043" actId="14100"/>
          <ac:spMkLst>
            <pc:docMk/>
            <pc:sldMk cId="2729679231" sldId="283"/>
            <ac:spMk id="11" creationId="{8AC40F8C-BB3F-26F5-FB2B-CE57D344F757}"/>
          </ac:spMkLst>
        </pc:spChg>
        <pc:spChg chg="mod">
          <ac:chgData name="Alok Choudhary" userId="ef96a9c842a4ce98" providerId="LiveId" clId="{25EDF656-739B-40CB-94C1-794665A52FEA}" dt="2024-06-26T17:56:40.116" v="4048" actId="1076"/>
          <ac:spMkLst>
            <pc:docMk/>
            <pc:sldMk cId="2729679231" sldId="283"/>
            <ac:spMk id="13" creationId="{6721627E-B7A7-CFAB-5076-38E1FE88A090}"/>
          </ac:spMkLst>
        </pc:spChg>
        <pc:spChg chg="mod">
          <ac:chgData name="Alok Choudhary" userId="ef96a9c842a4ce98" providerId="LiveId" clId="{25EDF656-739B-40CB-94C1-794665A52FEA}" dt="2024-06-26T17:56:46.733" v="4050" actId="1076"/>
          <ac:spMkLst>
            <pc:docMk/>
            <pc:sldMk cId="2729679231" sldId="283"/>
            <ac:spMk id="14" creationId="{23A81264-E686-160A-BE2F-D7EFF5AF3854}"/>
          </ac:spMkLst>
        </pc:spChg>
        <pc:spChg chg="mod">
          <ac:chgData name="Alok Choudhary" userId="ef96a9c842a4ce98" providerId="LiveId" clId="{25EDF656-739B-40CB-94C1-794665A52FEA}" dt="2024-06-26T17:56:51.757" v="4051" actId="1076"/>
          <ac:spMkLst>
            <pc:docMk/>
            <pc:sldMk cId="2729679231" sldId="283"/>
            <ac:spMk id="15" creationId="{57552006-2B8C-7355-DA9B-E533295E8102}"/>
          </ac:spMkLst>
        </pc:spChg>
        <pc:spChg chg="mod">
          <ac:chgData name="Alok Choudhary" userId="ef96a9c842a4ce98" providerId="LiveId" clId="{25EDF656-739B-40CB-94C1-794665A52FEA}" dt="2024-06-26T17:56:57.918" v="4052" actId="1076"/>
          <ac:spMkLst>
            <pc:docMk/>
            <pc:sldMk cId="2729679231" sldId="283"/>
            <ac:spMk id="16" creationId="{F06EC262-EDE2-8887-EFD5-6B3A381FF7E2}"/>
          </ac:spMkLst>
        </pc:spChg>
        <pc:spChg chg="add del mod">
          <ac:chgData name="Alok Choudhary" userId="ef96a9c842a4ce98" providerId="LiveId" clId="{25EDF656-739B-40CB-94C1-794665A52FEA}" dt="2024-06-28T04:19:46.379" v="4271" actId="478"/>
          <ac:spMkLst>
            <pc:docMk/>
            <pc:sldMk cId="2729679231" sldId="283"/>
            <ac:spMk id="17" creationId="{50D9EA0A-54A4-D2D1-D6F5-CF0E79866ABB}"/>
          </ac:spMkLst>
        </pc:spChg>
        <pc:picChg chg="mod">
          <ac:chgData name="Alok Choudhary" userId="ef96a9c842a4ce98" providerId="LiveId" clId="{25EDF656-739B-40CB-94C1-794665A52FEA}" dt="2024-06-26T17:56:04.620" v="4041" actId="14100"/>
          <ac:picMkLst>
            <pc:docMk/>
            <pc:sldMk cId="2729679231" sldId="283"/>
            <ac:picMk id="3" creationId="{7C3C8BFF-E302-C836-67C5-66233D3BABF9}"/>
          </ac:picMkLst>
        </pc:picChg>
        <pc:cxnChg chg="mod">
          <ac:chgData name="Alok Choudhary" userId="ef96a9c842a4ce98" providerId="LiveId" clId="{25EDF656-739B-40CB-94C1-794665A52FEA}" dt="2024-06-26T17:55:39.090" v="4035" actId="1076"/>
          <ac:cxnSpMkLst>
            <pc:docMk/>
            <pc:sldMk cId="2729679231" sldId="283"/>
            <ac:cxnSpMk id="4" creationId="{886FDD83-64AC-3F8F-45E7-98D362F7944F}"/>
          </ac:cxnSpMkLst>
        </pc:cxnChg>
      </pc:sldChg>
      <pc:sldChg chg="addSp delSp modSp add mod ord">
        <pc:chgData name="Alok Choudhary" userId="ef96a9c842a4ce98" providerId="LiveId" clId="{25EDF656-739B-40CB-94C1-794665A52FEA}" dt="2024-06-26T17:58:45.571" v="4065" actId="14100"/>
        <pc:sldMkLst>
          <pc:docMk/>
          <pc:sldMk cId="1123851389" sldId="284"/>
        </pc:sldMkLst>
        <pc:spChg chg="mod">
          <ac:chgData name="Alok Choudhary" userId="ef96a9c842a4ce98" providerId="LiveId" clId="{25EDF656-739B-40CB-94C1-794665A52FEA}" dt="2024-06-26T17:57:45.378" v="4054" actId="1076"/>
          <ac:spMkLst>
            <pc:docMk/>
            <pc:sldMk cId="1123851389" sldId="284"/>
            <ac:spMk id="2" creationId="{1787FCF1-B305-CCC6-958D-4701DDDC03D5}"/>
          </ac:spMkLst>
        </pc:spChg>
        <pc:spChg chg="mod">
          <ac:chgData name="Alok Choudhary" userId="ef96a9c842a4ce98" providerId="LiveId" clId="{25EDF656-739B-40CB-94C1-794665A52FEA}" dt="2024-06-26T17:58:01.853" v="4058" actId="1076"/>
          <ac:spMkLst>
            <pc:docMk/>
            <pc:sldMk cId="1123851389" sldId="284"/>
            <ac:spMk id="5" creationId="{2879FCA9-03EB-E806-7912-0C9E2A4F675B}"/>
          </ac:spMkLst>
        </pc:spChg>
        <pc:spChg chg="mod">
          <ac:chgData name="Alok Choudhary" userId="ef96a9c842a4ce98" providerId="LiveId" clId="{25EDF656-739B-40CB-94C1-794665A52FEA}" dt="2024-06-26T17:58:06.967" v="4059" actId="1076"/>
          <ac:spMkLst>
            <pc:docMk/>
            <pc:sldMk cId="1123851389" sldId="284"/>
            <ac:spMk id="11" creationId="{E55D8CBF-EF9A-22F9-BC68-3F723369C5B3}"/>
          </ac:spMkLst>
        </pc:spChg>
        <pc:picChg chg="mod">
          <ac:chgData name="Alok Choudhary" userId="ef96a9c842a4ce98" providerId="LiveId" clId="{25EDF656-739B-40CB-94C1-794665A52FEA}" dt="2024-06-26T17:58:45.571" v="4065" actId="14100"/>
          <ac:picMkLst>
            <pc:docMk/>
            <pc:sldMk cId="1123851389" sldId="284"/>
            <ac:picMk id="3" creationId="{7C3C8BFF-E302-C836-67C5-66233D3BABF9}"/>
          </ac:picMkLst>
        </pc:picChg>
        <pc:picChg chg="add mod">
          <ac:chgData name="Alok Choudhary" userId="ef96a9c842a4ce98" providerId="LiveId" clId="{25EDF656-739B-40CB-94C1-794665A52FEA}" dt="2024-06-26T17:58:34.152" v="4064" actId="14100"/>
          <ac:picMkLst>
            <pc:docMk/>
            <pc:sldMk cId="1123851389" sldId="284"/>
            <ac:picMk id="7" creationId="{08285A97-34BB-D6E7-1C0C-4DBD2C82443A}"/>
          </ac:picMkLst>
        </pc:picChg>
        <pc:picChg chg="add mod">
          <ac:chgData name="Alok Choudhary" userId="ef96a9c842a4ce98" providerId="LiveId" clId="{25EDF656-739B-40CB-94C1-794665A52FEA}" dt="2024-06-26T17:58:25.934" v="4062" actId="14100"/>
          <ac:picMkLst>
            <pc:docMk/>
            <pc:sldMk cId="1123851389" sldId="284"/>
            <ac:picMk id="9" creationId="{2086F8BD-C420-E643-BE19-34F02CF98D05}"/>
          </ac:picMkLst>
        </pc:picChg>
        <pc:picChg chg="del">
          <ac:chgData name="Alok Choudhary" userId="ef96a9c842a4ce98" providerId="LiveId" clId="{25EDF656-739B-40CB-94C1-794665A52FEA}" dt="2024-06-18T15:49:40.863" v="1490" actId="478"/>
          <ac:picMkLst>
            <pc:docMk/>
            <pc:sldMk cId="1123851389" sldId="284"/>
            <ac:picMk id="3074" creationId="{B313B652-1E8B-B175-4640-6DAC88CE9D71}"/>
          </ac:picMkLst>
        </pc:picChg>
        <pc:picChg chg="add del mod">
          <ac:chgData name="Alok Choudhary" userId="ef96a9c842a4ce98" providerId="LiveId" clId="{25EDF656-739B-40CB-94C1-794665A52FEA}" dt="2024-06-26T07:12:20.312" v="3232" actId="478"/>
          <ac:picMkLst>
            <pc:docMk/>
            <pc:sldMk cId="1123851389" sldId="284"/>
            <ac:picMk id="5122" creationId="{0B91E0AC-87A9-DD45-40E1-4E89B3134401}"/>
          </ac:picMkLst>
        </pc:picChg>
        <pc:cxnChg chg="mod">
          <ac:chgData name="Alok Choudhary" userId="ef96a9c842a4ce98" providerId="LiveId" clId="{25EDF656-739B-40CB-94C1-794665A52FEA}" dt="2024-06-26T17:57:54.573" v="4056" actId="1076"/>
          <ac:cxnSpMkLst>
            <pc:docMk/>
            <pc:sldMk cId="1123851389" sldId="284"/>
            <ac:cxnSpMk id="4" creationId="{886FDD83-64AC-3F8F-45E7-98D362F7944F}"/>
          </ac:cxnSpMkLst>
        </pc:cxnChg>
      </pc:sldChg>
      <pc:sldChg chg="addSp modSp add del mod">
        <pc:chgData name="Alok Choudhary" userId="ef96a9c842a4ce98" providerId="LiveId" clId="{25EDF656-739B-40CB-94C1-794665A52FEA}" dt="2024-06-27T08:42:02.802" v="4147" actId="2696"/>
        <pc:sldMkLst>
          <pc:docMk/>
          <pc:sldMk cId="588056477" sldId="285"/>
        </pc:sldMkLst>
        <pc:spChg chg="mod">
          <ac:chgData name="Alok Choudhary" userId="ef96a9c842a4ce98" providerId="LiveId" clId="{25EDF656-739B-40CB-94C1-794665A52FEA}" dt="2024-06-26T17:53:51.868" v="4014" actId="14100"/>
          <ac:spMkLst>
            <pc:docMk/>
            <pc:sldMk cId="588056477" sldId="285"/>
            <ac:spMk id="2" creationId="{1787FCF1-B305-CCC6-958D-4701DDDC03D5}"/>
          </ac:spMkLst>
        </pc:spChg>
        <pc:spChg chg="mod">
          <ac:chgData name="Alok Choudhary" userId="ef96a9c842a4ce98" providerId="LiveId" clId="{25EDF656-739B-40CB-94C1-794665A52FEA}" dt="2024-06-26T17:54:21.451" v="4020" actId="1076"/>
          <ac:spMkLst>
            <pc:docMk/>
            <pc:sldMk cId="588056477" sldId="285"/>
            <ac:spMk id="5" creationId="{2879FCA9-03EB-E806-7912-0C9E2A4F675B}"/>
          </ac:spMkLst>
        </pc:spChg>
        <pc:spChg chg="mod">
          <ac:chgData name="Alok Choudhary" userId="ef96a9c842a4ce98" providerId="LiveId" clId="{25EDF656-739B-40CB-94C1-794665A52FEA}" dt="2024-06-26T17:54:37.018" v="4023" actId="1076"/>
          <ac:spMkLst>
            <pc:docMk/>
            <pc:sldMk cId="588056477" sldId="285"/>
            <ac:spMk id="9" creationId="{F118F2EF-9B10-87B6-D4B7-CBDC47DD856B}"/>
          </ac:spMkLst>
        </pc:spChg>
        <pc:spChg chg="mod">
          <ac:chgData name="Alok Choudhary" userId="ef96a9c842a4ce98" providerId="LiveId" clId="{25EDF656-739B-40CB-94C1-794665A52FEA}" dt="2024-06-26T17:54:34.139" v="4022" actId="1076"/>
          <ac:spMkLst>
            <pc:docMk/>
            <pc:sldMk cId="588056477" sldId="285"/>
            <ac:spMk id="10" creationId="{9AF0ECAD-3C06-CD16-3277-B82BBFFEFA41}"/>
          </ac:spMkLst>
        </pc:spChg>
        <pc:picChg chg="mod">
          <ac:chgData name="Alok Choudhary" userId="ef96a9c842a4ce98" providerId="LiveId" clId="{25EDF656-739B-40CB-94C1-794665A52FEA}" dt="2024-06-26T17:54:13.203" v="4018" actId="14100"/>
          <ac:picMkLst>
            <pc:docMk/>
            <pc:sldMk cId="588056477" sldId="285"/>
            <ac:picMk id="3" creationId="{7C3C8BFF-E302-C836-67C5-66233D3BABF9}"/>
          </ac:picMkLst>
        </pc:picChg>
        <pc:picChg chg="add mod">
          <ac:chgData name="Alok Choudhary" userId="ef96a9c842a4ce98" providerId="LiveId" clId="{25EDF656-739B-40CB-94C1-794665A52FEA}" dt="2024-06-26T17:54:46.177" v="4026" actId="14100"/>
          <ac:picMkLst>
            <pc:docMk/>
            <pc:sldMk cId="588056477" sldId="285"/>
            <ac:picMk id="7" creationId="{9A493E66-1F83-F4FA-3312-A4FE58EFD507}"/>
          </ac:picMkLst>
        </pc:picChg>
        <pc:cxnChg chg="mod">
          <ac:chgData name="Alok Choudhary" userId="ef96a9c842a4ce98" providerId="LiveId" clId="{25EDF656-739B-40CB-94C1-794665A52FEA}" dt="2024-06-26T17:54:24.215" v="4021" actId="1076"/>
          <ac:cxnSpMkLst>
            <pc:docMk/>
            <pc:sldMk cId="588056477" sldId="285"/>
            <ac:cxnSpMk id="4" creationId="{886FDD83-64AC-3F8F-45E7-98D362F7944F}"/>
          </ac:cxnSpMkLst>
        </pc:cxnChg>
      </pc:sldChg>
      <pc:sldChg chg="addSp delSp modSp add mod ord">
        <pc:chgData name="Alok Choudhary" userId="ef96a9c842a4ce98" providerId="LiveId" clId="{25EDF656-739B-40CB-94C1-794665A52FEA}" dt="2024-06-27T08:43:56.530" v="4156"/>
        <pc:sldMkLst>
          <pc:docMk/>
          <pc:sldMk cId="1227697570" sldId="286"/>
        </pc:sldMkLst>
        <pc:spChg chg="mod">
          <ac:chgData name="Alok Choudhary" userId="ef96a9c842a4ce98" providerId="LiveId" clId="{25EDF656-739B-40CB-94C1-794665A52FEA}" dt="2024-06-26T17:59:11.888" v="4070" actId="1076"/>
          <ac:spMkLst>
            <pc:docMk/>
            <pc:sldMk cId="1227697570" sldId="286"/>
            <ac:spMk id="2" creationId="{1787FCF1-B305-CCC6-958D-4701DDDC03D5}"/>
          </ac:spMkLst>
        </pc:spChg>
        <pc:spChg chg="add del mod">
          <ac:chgData name="Alok Choudhary" userId="ef96a9c842a4ce98" providerId="LiveId" clId="{25EDF656-739B-40CB-94C1-794665A52FEA}" dt="2024-06-18T18:23:58.294" v="1864" actId="478"/>
          <ac:spMkLst>
            <pc:docMk/>
            <pc:sldMk cId="1227697570" sldId="286"/>
            <ac:spMk id="5" creationId="{2879FCA9-03EB-E806-7912-0C9E2A4F675B}"/>
          </ac:spMkLst>
        </pc:spChg>
        <pc:spChg chg="add mod">
          <ac:chgData name="Alok Choudhary" userId="ef96a9c842a4ce98" providerId="LiveId" clId="{25EDF656-739B-40CB-94C1-794665A52FEA}" dt="2024-06-26T17:59:27.763" v="4074" actId="1076"/>
          <ac:spMkLst>
            <pc:docMk/>
            <pc:sldMk cId="1227697570" sldId="286"/>
            <ac:spMk id="6" creationId="{A61ABAC8-F0A7-3CC7-1958-7AFF1EFE44DE}"/>
          </ac:spMkLst>
        </pc:spChg>
        <pc:spChg chg="add del mod">
          <ac:chgData name="Alok Choudhary" userId="ef96a9c842a4ce98" providerId="LiveId" clId="{25EDF656-739B-40CB-94C1-794665A52FEA}" dt="2024-06-18T18:25:50.615" v="1880" actId="478"/>
          <ac:spMkLst>
            <pc:docMk/>
            <pc:sldMk cId="1227697570" sldId="286"/>
            <ac:spMk id="7" creationId="{FDA2A798-2D80-5601-250D-C3D12749EB31}"/>
          </ac:spMkLst>
        </pc:spChg>
        <pc:spChg chg="add del mod">
          <ac:chgData name="Alok Choudhary" userId="ef96a9c842a4ce98" providerId="LiveId" clId="{25EDF656-739B-40CB-94C1-794665A52FEA}" dt="2024-06-18T18:33:45.003" v="1957"/>
          <ac:spMkLst>
            <pc:docMk/>
            <pc:sldMk cId="1227697570" sldId="286"/>
            <ac:spMk id="8" creationId="{BA1FE02F-1D2F-ECF2-F587-42246F35E628}"/>
          </ac:spMkLst>
        </pc:spChg>
        <pc:spChg chg="add mod">
          <ac:chgData name="Alok Choudhary" userId="ef96a9c842a4ce98" providerId="LiveId" clId="{25EDF656-739B-40CB-94C1-794665A52FEA}" dt="2024-06-26T17:59:31.761" v="4075" actId="1076"/>
          <ac:spMkLst>
            <pc:docMk/>
            <pc:sldMk cId="1227697570" sldId="286"/>
            <ac:spMk id="9" creationId="{43E878EE-629A-3B98-E8D1-4413F277605E}"/>
          </ac:spMkLst>
        </pc:spChg>
        <pc:spChg chg="add mod">
          <ac:chgData name="Alok Choudhary" userId="ef96a9c842a4ce98" providerId="LiveId" clId="{25EDF656-739B-40CB-94C1-794665A52FEA}" dt="2024-06-26T17:59:35.070" v="4076" actId="1076"/>
          <ac:spMkLst>
            <pc:docMk/>
            <pc:sldMk cId="1227697570" sldId="286"/>
            <ac:spMk id="10" creationId="{39D0D74F-6B65-C52B-64B2-F5C8B3B6BBD1}"/>
          </ac:spMkLst>
        </pc:spChg>
        <pc:spChg chg="del mod">
          <ac:chgData name="Alok Choudhary" userId="ef96a9c842a4ce98" providerId="LiveId" clId="{25EDF656-739B-40CB-94C1-794665A52FEA}" dt="2024-06-18T18:23:07.734" v="1853" actId="478"/>
          <ac:spMkLst>
            <pc:docMk/>
            <pc:sldMk cId="1227697570" sldId="286"/>
            <ac:spMk id="11" creationId="{E55D8CBF-EF9A-22F9-BC68-3F723369C5B3}"/>
          </ac:spMkLst>
        </pc:spChg>
        <pc:spChg chg="add mod">
          <ac:chgData name="Alok Choudhary" userId="ef96a9c842a4ce98" providerId="LiveId" clId="{25EDF656-739B-40CB-94C1-794665A52FEA}" dt="2024-06-26T17:59:39.193" v="4077" actId="1076"/>
          <ac:spMkLst>
            <pc:docMk/>
            <pc:sldMk cId="1227697570" sldId="286"/>
            <ac:spMk id="12" creationId="{F3149B4C-21D7-E793-D197-F25D1C59E8C7}"/>
          </ac:spMkLst>
        </pc:spChg>
        <pc:spChg chg="add mod">
          <ac:chgData name="Alok Choudhary" userId="ef96a9c842a4ce98" providerId="LiveId" clId="{25EDF656-739B-40CB-94C1-794665A52FEA}" dt="2024-06-26T17:59:43.943" v="4078" actId="1076"/>
          <ac:spMkLst>
            <pc:docMk/>
            <pc:sldMk cId="1227697570" sldId="286"/>
            <ac:spMk id="13" creationId="{0AAF6666-0760-BE26-0909-359F93D882E6}"/>
          </ac:spMkLst>
        </pc:spChg>
        <pc:spChg chg="add del mod">
          <ac:chgData name="Alok Choudhary" userId="ef96a9c842a4ce98" providerId="LiveId" clId="{25EDF656-739B-40CB-94C1-794665A52FEA}" dt="2024-06-18T18:33:45.003" v="1955" actId="478"/>
          <ac:spMkLst>
            <pc:docMk/>
            <pc:sldMk cId="1227697570" sldId="286"/>
            <ac:spMk id="14" creationId="{E25BA4FA-07DE-E720-6828-5D65405C1A01}"/>
          </ac:spMkLst>
        </pc:spChg>
        <pc:spChg chg="add mod">
          <ac:chgData name="Alok Choudhary" userId="ef96a9c842a4ce98" providerId="LiveId" clId="{25EDF656-739B-40CB-94C1-794665A52FEA}" dt="2024-06-26T17:59:48.036" v="4079" actId="1076"/>
          <ac:spMkLst>
            <pc:docMk/>
            <pc:sldMk cId="1227697570" sldId="286"/>
            <ac:spMk id="15" creationId="{50F5383C-E9CB-34BC-15AD-692AEF22DA3D}"/>
          </ac:spMkLst>
        </pc:spChg>
        <pc:spChg chg="add del mod">
          <ac:chgData name="Alok Choudhary" userId="ef96a9c842a4ce98" providerId="LiveId" clId="{25EDF656-739B-40CB-94C1-794665A52FEA}" dt="2024-06-18T19:24:21.046" v="2508" actId="478"/>
          <ac:spMkLst>
            <pc:docMk/>
            <pc:sldMk cId="1227697570" sldId="286"/>
            <ac:spMk id="18" creationId="{6628DD1F-25F9-55D6-D6DF-937332730749}"/>
          </ac:spMkLst>
        </pc:spChg>
        <pc:spChg chg="add del mod">
          <ac:chgData name="Alok Choudhary" userId="ef96a9c842a4ce98" providerId="LiveId" clId="{25EDF656-739B-40CB-94C1-794665A52FEA}" dt="2024-06-18T19:24:21.046" v="2508" actId="478"/>
          <ac:spMkLst>
            <pc:docMk/>
            <pc:sldMk cId="1227697570" sldId="286"/>
            <ac:spMk id="21" creationId="{EA3AEA4B-52BE-CFE5-CCE7-9DA2DA2FD884}"/>
          </ac:spMkLst>
        </pc:spChg>
        <pc:spChg chg="add del mod">
          <ac:chgData name="Alok Choudhary" userId="ef96a9c842a4ce98" providerId="LiveId" clId="{25EDF656-739B-40CB-94C1-794665A52FEA}" dt="2024-06-18T19:25:19.106" v="2514" actId="478"/>
          <ac:spMkLst>
            <pc:docMk/>
            <pc:sldMk cId="1227697570" sldId="286"/>
            <ac:spMk id="24" creationId="{4BA4678D-67E6-F833-D48C-D1A2E8CA0AA0}"/>
          </ac:spMkLst>
        </pc:spChg>
        <pc:picChg chg="mod">
          <ac:chgData name="Alok Choudhary" userId="ef96a9c842a4ce98" providerId="LiveId" clId="{25EDF656-739B-40CB-94C1-794665A52FEA}" dt="2024-06-26T17:59:03.006" v="4068" actId="14100"/>
          <ac:picMkLst>
            <pc:docMk/>
            <pc:sldMk cId="1227697570" sldId="286"/>
            <ac:picMk id="3" creationId="{7C3C8BFF-E302-C836-67C5-66233D3BABF9}"/>
          </ac:picMkLst>
        </pc:picChg>
        <pc:picChg chg="add del mod">
          <ac:chgData name="Alok Choudhary" userId="ef96a9c842a4ce98" providerId="LiveId" clId="{25EDF656-739B-40CB-94C1-794665A52FEA}" dt="2024-06-18T19:24:21.046" v="2508" actId="478"/>
          <ac:picMkLst>
            <pc:docMk/>
            <pc:sldMk cId="1227697570" sldId="286"/>
            <ac:picMk id="17" creationId="{0CC64E97-9080-EC1E-BB84-EE1E377D6A27}"/>
          </ac:picMkLst>
        </pc:picChg>
        <pc:picChg chg="add del mod">
          <ac:chgData name="Alok Choudhary" userId="ef96a9c842a4ce98" providerId="LiveId" clId="{25EDF656-739B-40CB-94C1-794665A52FEA}" dt="2024-06-18T19:24:21.046" v="2508" actId="478"/>
          <ac:picMkLst>
            <pc:docMk/>
            <pc:sldMk cId="1227697570" sldId="286"/>
            <ac:picMk id="20" creationId="{AE772379-0698-4B25-B4B8-03BA80426FFC}"/>
          </ac:picMkLst>
        </pc:picChg>
        <pc:picChg chg="add mod">
          <ac:chgData name="Alok Choudhary" userId="ef96a9c842a4ce98" providerId="LiveId" clId="{25EDF656-739B-40CB-94C1-794665A52FEA}" dt="2024-06-18T19:25:34.058" v="2521" actId="14100"/>
          <ac:picMkLst>
            <pc:docMk/>
            <pc:sldMk cId="1227697570" sldId="286"/>
            <ac:picMk id="23" creationId="{FCE300C1-CC7C-16A3-BDBE-7922A7609E2B}"/>
          </ac:picMkLst>
        </pc:picChg>
        <pc:picChg chg="del">
          <ac:chgData name="Alok Choudhary" userId="ef96a9c842a4ce98" providerId="LiveId" clId="{25EDF656-739B-40CB-94C1-794665A52FEA}" dt="2024-06-18T18:22:55.204" v="1850" actId="478"/>
          <ac:picMkLst>
            <pc:docMk/>
            <pc:sldMk cId="1227697570" sldId="286"/>
            <ac:picMk id="5122" creationId="{0B91E0AC-87A9-DD45-40E1-4E89B3134401}"/>
          </ac:picMkLst>
        </pc:picChg>
        <pc:cxnChg chg="mod">
          <ac:chgData name="Alok Choudhary" userId="ef96a9c842a4ce98" providerId="LiveId" clId="{25EDF656-739B-40CB-94C1-794665A52FEA}" dt="2024-06-26T17:59:23.123" v="4073" actId="1076"/>
          <ac:cxnSpMkLst>
            <pc:docMk/>
            <pc:sldMk cId="1227697570" sldId="286"/>
            <ac:cxnSpMk id="4" creationId="{886FDD83-64AC-3F8F-45E7-98D362F7944F}"/>
          </ac:cxnSpMkLst>
        </pc:cxnChg>
      </pc:sldChg>
      <pc:sldChg chg="addSp delSp modSp add del mod ord">
        <pc:chgData name="Alok Choudhary" userId="ef96a9c842a4ce98" providerId="LiveId" clId="{25EDF656-739B-40CB-94C1-794665A52FEA}" dt="2024-06-28T03:56:33.750" v="4261" actId="2696"/>
        <pc:sldMkLst>
          <pc:docMk/>
          <pc:sldMk cId="1570071794" sldId="287"/>
        </pc:sldMkLst>
        <pc:spChg chg="mod">
          <ac:chgData name="Alok Choudhary" userId="ef96a9c842a4ce98" providerId="LiveId" clId="{25EDF656-739B-40CB-94C1-794665A52FEA}" dt="2024-06-26T18:00:13.676" v="4084" actId="14100"/>
          <ac:spMkLst>
            <pc:docMk/>
            <pc:sldMk cId="1570071794" sldId="287"/>
            <ac:spMk id="2" creationId="{1787FCF1-B305-CCC6-958D-4701DDDC03D5}"/>
          </ac:spMkLst>
        </pc:spChg>
        <pc:spChg chg="add mod">
          <ac:chgData name="Alok Choudhary" userId="ef96a9c842a4ce98" providerId="LiveId" clId="{25EDF656-739B-40CB-94C1-794665A52FEA}" dt="2024-06-26T18:00:24.777" v="4087" actId="1076"/>
          <ac:spMkLst>
            <pc:docMk/>
            <pc:sldMk cId="1570071794" sldId="287"/>
            <ac:spMk id="5" creationId="{BC1DD800-C976-A0FE-901E-99A134DE71C2}"/>
          </ac:spMkLst>
        </pc:spChg>
        <pc:spChg chg="del mod">
          <ac:chgData name="Alok Choudhary" userId="ef96a9c842a4ce98" providerId="LiveId" clId="{25EDF656-739B-40CB-94C1-794665A52FEA}" dt="2024-06-18T18:39:57.601" v="2033" actId="478"/>
          <ac:spMkLst>
            <pc:docMk/>
            <pc:sldMk cId="1570071794" sldId="287"/>
            <ac:spMk id="6" creationId="{A61ABAC8-F0A7-3CC7-1958-7AFF1EFE44DE}"/>
          </ac:spMkLst>
        </pc:spChg>
        <pc:spChg chg="add mod">
          <ac:chgData name="Alok Choudhary" userId="ef96a9c842a4ce98" providerId="LiveId" clId="{25EDF656-739B-40CB-94C1-794665A52FEA}" dt="2024-06-26T18:00:54.513" v="4094" actId="1076"/>
          <ac:spMkLst>
            <pc:docMk/>
            <pc:sldMk cId="1570071794" sldId="287"/>
            <ac:spMk id="7" creationId="{3270CBA9-D7AA-C574-4D33-E79FD4DD7685}"/>
          </ac:spMkLst>
        </pc:spChg>
        <pc:spChg chg="add del mod">
          <ac:chgData name="Alok Choudhary" userId="ef96a9c842a4ce98" providerId="LiveId" clId="{25EDF656-739B-40CB-94C1-794665A52FEA}" dt="2024-06-18T18:54:34.236" v="2234"/>
          <ac:spMkLst>
            <pc:docMk/>
            <pc:sldMk cId="1570071794" sldId="287"/>
            <ac:spMk id="8" creationId="{F6B3D085-1251-067B-3DC1-F1DC3F57D60E}"/>
          </ac:spMkLst>
        </pc:spChg>
        <pc:spChg chg="del mod">
          <ac:chgData name="Alok Choudhary" userId="ef96a9c842a4ce98" providerId="LiveId" clId="{25EDF656-739B-40CB-94C1-794665A52FEA}" dt="2024-06-18T18:39:57.603" v="2035"/>
          <ac:spMkLst>
            <pc:docMk/>
            <pc:sldMk cId="1570071794" sldId="287"/>
            <ac:spMk id="9" creationId="{43E878EE-629A-3B98-E8D1-4413F277605E}"/>
          </ac:spMkLst>
        </pc:spChg>
        <pc:spChg chg="del mod">
          <ac:chgData name="Alok Choudhary" userId="ef96a9c842a4ce98" providerId="LiveId" clId="{25EDF656-739B-40CB-94C1-794665A52FEA}" dt="2024-06-18T18:39:43.593" v="2028" actId="478"/>
          <ac:spMkLst>
            <pc:docMk/>
            <pc:sldMk cId="1570071794" sldId="287"/>
            <ac:spMk id="10" creationId="{39D0D74F-6B65-C52B-64B2-F5C8B3B6BBD1}"/>
          </ac:spMkLst>
        </pc:spChg>
        <pc:spChg chg="add mod">
          <ac:chgData name="Alok Choudhary" userId="ef96a9c842a4ce98" providerId="LiveId" clId="{25EDF656-739B-40CB-94C1-794665A52FEA}" dt="2024-06-26T18:00:28.116" v="4088" actId="1076"/>
          <ac:spMkLst>
            <pc:docMk/>
            <pc:sldMk cId="1570071794" sldId="287"/>
            <ac:spMk id="11" creationId="{D28DB397-2600-3118-783F-090330E50F4A}"/>
          </ac:spMkLst>
        </pc:spChg>
        <pc:spChg chg="del mod">
          <ac:chgData name="Alok Choudhary" userId="ef96a9c842a4ce98" providerId="LiveId" clId="{25EDF656-739B-40CB-94C1-794665A52FEA}" dt="2024-06-18T18:39:37.058" v="2024" actId="478"/>
          <ac:spMkLst>
            <pc:docMk/>
            <pc:sldMk cId="1570071794" sldId="287"/>
            <ac:spMk id="12" creationId="{F3149B4C-21D7-E793-D197-F25D1C59E8C7}"/>
          </ac:spMkLst>
        </pc:spChg>
        <pc:spChg chg="del mod">
          <ac:chgData name="Alok Choudhary" userId="ef96a9c842a4ce98" providerId="LiveId" clId="{25EDF656-739B-40CB-94C1-794665A52FEA}" dt="2024-06-18T18:39:30.250" v="2019" actId="478"/>
          <ac:spMkLst>
            <pc:docMk/>
            <pc:sldMk cId="1570071794" sldId="287"/>
            <ac:spMk id="13" creationId="{0AAF6666-0760-BE26-0909-359F93D882E6}"/>
          </ac:spMkLst>
        </pc:spChg>
        <pc:spChg chg="add mod">
          <ac:chgData name="Alok Choudhary" userId="ef96a9c842a4ce98" providerId="LiveId" clId="{25EDF656-739B-40CB-94C1-794665A52FEA}" dt="2024-06-26T18:00:31.236" v="4089" actId="1076"/>
          <ac:spMkLst>
            <pc:docMk/>
            <pc:sldMk cId="1570071794" sldId="287"/>
            <ac:spMk id="14" creationId="{E07213CB-2632-B1F6-63C4-A908FB3AE981}"/>
          </ac:spMkLst>
        </pc:spChg>
        <pc:spChg chg="del mod">
          <ac:chgData name="Alok Choudhary" userId="ef96a9c842a4ce98" providerId="LiveId" clId="{25EDF656-739B-40CB-94C1-794665A52FEA}" dt="2024-06-18T18:39:30.251" v="2021"/>
          <ac:spMkLst>
            <pc:docMk/>
            <pc:sldMk cId="1570071794" sldId="287"/>
            <ac:spMk id="15" creationId="{50F5383C-E9CB-34BC-15AD-692AEF22DA3D}"/>
          </ac:spMkLst>
        </pc:spChg>
        <pc:spChg chg="add del mod">
          <ac:chgData name="Alok Choudhary" userId="ef96a9c842a4ce98" providerId="LiveId" clId="{25EDF656-739B-40CB-94C1-794665A52FEA}" dt="2024-06-18T18:54:34.236" v="2236"/>
          <ac:spMkLst>
            <pc:docMk/>
            <pc:sldMk cId="1570071794" sldId="287"/>
            <ac:spMk id="16" creationId="{92FF104F-160D-D2C0-2E40-6F0C66FA39B2}"/>
          </ac:spMkLst>
        </pc:spChg>
        <pc:spChg chg="add mod">
          <ac:chgData name="Alok Choudhary" userId="ef96a9c842a4ce98" providerId="LiveId" clId="{25EDF656-739B-40CB-94C1-794665A52FEA}" dt="2024-06-26T18:00:40.456" v="4091" actId="1076"/>
          <ac:spMkLst>
            <pc:docMk/>
            <pc:sldMk cId="1570071794" sldId="287"/>
            <ac:spMk id="17" creationId="{B9DA57B8-211E-8552-288E-94EECCFE6194}"/>
          </ac:spMkLst>
        </pc:spChg>
        <pc:spChg chg="add mod">
          <ac:chgData name="Alok Choudhary" userId="ef96a9c842a4ce98" providerId="LiveId" clId="{25EDF656-739B-40CB-94C1-794665A52FEA}" dt="2024-06-26T18:00:44.472" v="4092" actId="1076"/>
          <ac:spMkLst>
            <pc:docMk/>
            <pc:sldMk cId="1570071794" sldId="287"/>
            <ac:spMk id="18" creationId="{7C137BCB-6703-CBCD-F437-247A12E5ED80}"/>
          </ac:spMkLst>
        </pc:spChg>
        <pc:spChg chg="add mod">
          <ac:chgData name="Alok Choudhary" userId="ef96a9c842a4ce98" providerId="LiveId" clId="{25EDF656-739B-40CB-94C1-794665A52FEA}" dt="2024-06-26T18:00:51.334" v="4093" actId="1076"/>
          <ac:spMkLst>
            <pc:docMk/>
            <pc:sldMk cId="1570071794" sldId="287"/>
            <ac:spMk id="19" creationId="{FC9883AD-CF0D-8B40-D3EB-C1C6EEC87789}"/>
          </ac:spMkLst>
        </pc:spChg>
        <pc:picChg chg="mod">
          <ac:chgData name="Alok Choudhary" userId="ef96a9c842a4ce98" providerId="LiveId" clId="{25EDF656-739B-40CB-94C1-794665A52FEA}" dt="2024-06-26T18:30:19.595" v="4143" actId="1076"/>
          <ac:picMkLst>
            <pc:docMk/>
            <pc:sldMk cId="1570071794" sldId="287"/>
            <ac:picMk id="3" creationId="{7C3C8BFF-E302-C836-67C5-66233D3BABF9}"/>
          </ac:picMkLst>
        </pc:picChg>
        <pc:picChg chg="add del mod">
          <ac:chgData name="Alok Choudhary" userId="ef96a9c842a4ce98" providerId="LiveId" clId="{25EDF656-739B-40CB-94C1-794665A52FEA}" dt="2024-06-18T19:29:55.996" v="2532" actId="478"/>
          <ac:picMkLst>
            <pc:docMk/>
            <pc:sldMk cId="1570071794" sldId="287"/>
            <ac:picMk id="21" creationId="{34B496B7-9F6A-DAA4-7D92-E9ECAF8CBD20}"/>
          </ac:picMkLst>
        </pc:picChg>
        <pc:picChg chg="add mod">
          <ac:chgData name="Alok Choudhary" userId="ef96a9c842a4ce98" providerId="LiveId" clId="{25EDF656-739B-40CB-94C1-794665A52FEA}" dt="2024-06-26T18:01:15.790" v="4099" actId="1076"/>
          <ac:picMkLst>
            <pc:docMk/>
            <pc:sldMk cId="1570071794" sldId="287"/>
            <ac:picMk id="23" creationId="{55C82C30-8FFA-F9CA-3A35-CAAB2F86C906}"/>
          </ac:picMkLst>
        </pc:picChg>
        <pc:cxnChg chg="mod">
          <ac:chgData name="Alok Choudhary" userId="ef96a9c842a4ce98" providerId="LiveId" clId="{25EDF656-739B-40CB-94C1-794665A52FEA}" dt="2024-06-26T18:00:20.461" v="4086" actId="1076"/>
          <ac:cxnSpMkLst>
            <pc:docMk/>
            <pc:sldMk cId="1570071794" sldId="287"/>
            <ac:cxnSpMk id="4" creationId="{886FDD83-64AC-3F8F-45E7-98D362F7944F}"/>
          </ac:cxnSpMkLst>
        </pc:cxnChg>
      </pc:sldChg>
      <pc:sldChg chg="addSp delSp modSp add mod ord modNotesTx">
        <pc:chgData name="Alok Choudhary" userId="ef96a9c842a4ce98" providerId="LiveId" clId="{25EDF656-739B-40CB-94C1-794665A52FEA}" dt="2024-06-27T08:43:57.961" v="4158"/>
        <pc:sldMkLst>
          <pc:docMk/>
          <pc:sldMk cId="1532879098" sldId="288"/>
        </pc:sldMkLst>
        <pc:spChg chg="mod">
          <ac:chgData name="Alok Choudhary" userId="ef96a9c842a4ce98" providerId="LiveId" clId="{25EDF656-739B-40CB-94C1-794665A52FEA}" dt="2024-06-26T18:01:33.626" v="4102" actId="1076"/>
          <ac:spMkLst>
            <pc:docMk/>
            <pc:sldMk cId="1532879098" sldId="288"/>
            <ac:spMk id="2" creationId="{1787FCF1-B305-CCC6-958D-4701DDDC03D5}"/>
          </ac:spMkLst>
        </pc:spChg>
        <pc:spChg chg="del mod">
          <ac:chgData name="Alok Choudhary" userId="ef96a9c842a4ce98" providerId="LiveId" clId="{25EDF656-739B-40CB-94C1-794665A52FEA}" dt="2024-06-18T18:56:12.767" v="2268" actId="478"/>
          <ac:spMkLst>
            <pc:docMk/>
            <pc:sldMk cId="1532879098" sldId="288"/>
            <ac:spMk id="5" creationId="{BC1DD800-C976-A0FE-901E-99A134DE71C2}"/>
          </ac:spMkLst>
        </pc:spChg>
        <pc:spChg chg="add del mod">
          <ac:chgData name="Alok Choudhary" userId="ef96a9c842a4ce98" providerId="LiveId" clId="{25EDF656-739B-40CB-94C1-794665A52FEA}" dt="2024-06-18T18:59:03.943" v="2278"/>
          <ac:spMkLst>
            <pc:docMk/>
            <pc:sldMk cId="1532879098" sldId="288"/>
            <ac:spMk id="6" creationId="{03428F6A-0B2F-EFA5-D569-D9B04C962548}"/>
          </ac:spMkLst>
        </pc:spChg>
        <pc:spChg chg="del mod">
          <ac:chgData name="Alok Choudhary" userId="ef96a9c842a4ce98" providerId="LiveId" clId="{25EDF656-739B-40CB-94C1-794665A52FEA}" dt="2024-06-18T18:55:36.807" v="2250" actId="478"/>
          <ac:spMkLst>
            <pc:docMk/>
            <pc:sldMk cId="1532879098" sldId="288"/>
            <ac:spMk id="7" creationId="{3270CBA9-D7AA-C574-4D33-E79FD4DD7685}"/>
          </ac:spMkLst>
        </pc:spChg>
        <pc:spChg chg="add mod">
          <ac:chgData name="Alok Choudhary" userId="ef96a9c842a4ce98" providerId="LiveId" clId="{25EDF656-739B-40CB-94C1-794665A52FEA}" dt="2024-06-26T18:06:34.242" v="4126" actId="1076"/>
          <ac:spMkLst>
            <pc:docMk/>
            <pc:sldMk cId="1532879098" sldId="288"/>
            <ac:spMk id="8" creationId="{775669F8-9BDB-AE6C-A35A-C838B621CFD0}"/>
          </ac:spMkLst>
        </pc:spChg>
        <pc:spChg chg="add mod">
          <ac:chgData name="Alok Choudhary" userId="ef96a9c842a4ce98" providerId="LiveId" clId="{25EDF656-739B-40CB-94C1-794665A52FEA}" dt="2024-06-26T18:06:29.862" v="4125" actId="1076"/>
          <ac:spMkLst>
            <pc:docMk/>
            <pc:sldMk cId="1532879098" sldId="288"/>
            <ac:spMk id="9" creationId="{36FCB55A-CCA7-2648-8055-452F24894ABA}"/>
          </ac:spMkLst>
        </pc:spChg>
        <pc:spChg chg="add mod">
          <ac:chgData name="Alok Choudhary" userId="ef96a9c842a4ce98" providerId="LiveId" clId="{25EDF656-739B-40CB-94C1-794665A52FEA}" dt="2024-06-26T18:06:40.142" v="4127" actId="1076"/>
          <ac:spMkLst>
            <pc:docMk/>
            <pc:sldMk cId="1532879098" sldId="288"/>
            <ac:spMk id="10" creationId="{313F4392-B711-B22A-34CD-8F2F6C3B1473}"/>
          </ac:spMkLst>
        </pc:spChg>
        <pc:spChg chg="del mod">
          <ac:chgData name="Alok Choudhary" userId="ef96a9c842a4ce98" providerId="LiveId" clId="{25EDF656-739B-40CB-94C1-794665A52FEA}" dt="2024-06-18T18:56:06.927" v="2265" actId="478"/>
          <ac:spMkLst>
            <pc:docMk/>
            <pc:sldMk cId="1532879098" sldId="288"/>
            <ac:spMk id="11" creationId="{D28DB397-2600-3118-783F-090330E50F4A}"/>
          </ac:spMkLst>
        </pc:spChg>
        <pc:spChg chg="add mod">
          <ac:chgData name="Alok Choudhary" userId="ef96a9c842a4ce98" providerId="LiveId" clId="{25EDF656-739B-40CB-94C1-794665A52FEA}" dt="2024-06-26T18:02:09.202" v="4111" actId="1076"/>
          <ac:spMkLst>
            <pc:docMk/>
            <pc:sldMk cId="1532879098" sldId="288"/>
            <ac:spMk id="12" creationId="{A9B28D73-5BC1-94BD-740F-853958643772}"/>
          </ac:spMkLst>
        </pc:spChg>
        <pc:spChg chg="add mod">
          <ac:chgData name="Alok Choudhary" userId="ef96a9c842a4ce98" providerId="LiveId" clId="{25EDF656-739B-40CB-94C1-794665A52FEA}" dt="2024-06-26T18:06:47.662" v="4128" actId="1076"/>
          <ac:spMkLst>
            <pc:docMk/>
            <pc:sldMk cId="1532879098" sldId="288"/>
            <ac:spMk id="13" creationId="{6D2B28E6-8962-CFE6-2BE7-455527491854}"/>
          </ac:spMkLst>
        </pc:spChg>
        <pc:spChg chg="del mod">
          <ac:chgData name="Alok Choudhary" userId="ef96a9c842a4ce98" providerId="LiveId" clId="{25EDF656-739B-40CB-94C1-794665A52FEA}" dt="2024-06-18T18:56:01.587" v="2262" actId="478"/>
          <ac:spMkLst>
            <pc:docMk/>
            <pc:sldMk cId="1532879098" sldId="288"/>
            <ac:spMk id="14" creationId="{E07213CB-2632-B1F6-63C4-A908FB3AE981}"/>
          </ac:spMkLst>
        </pc:spChg>
        <pc:spChg chg="add mod">
          <ac:chgData name="Alok Choudhary" userId="ef96a9c842a4ce98" providerId="LiveId" clId="{25EDF656-739B-40CB-94C1-794665A52FEA}" dt="2024-06-26T18:06:50.562" v="4129" actId="1076"/>
          <ac:spMkLst>
            <pc:docMk/>
            <pc:sldMk cId="1532879098" sldId="288"/>
            <ac:spMk id="15" creationId="{9257C20A-DDED-A34A-D136-ABD2EB42C18B}"/>
          </ac:spMkLst>
        </pc:spChg>
        <pc:spChg chg="del mod">
          <ac:chgData name="Alok Choudhary" userId="ef96a9c842a4ce98" providerId="LiveId" clId="{25EDF656-739B-40CB-94C1-794665A52FEA}" dt="2024-06-18T18:55:54.807" v="2259" actId="478"/>
          <ac:spMkLst>
            <pc:docMk/>
            <pc:sldMk cId="1532879098" sldId="288"/>
            <ac:spMk id="17" creationId="{B9DA57B8-211E-8552-288E-94EECCFE6194}"/>
          </ac:spMkLst>
        </pc:spChg>
        <pc:spChg chg="del mod">
          <ac:chgData name="Alok Choudhary" userId="ef96a9c842a4ce98" providerId="LiveId" clId="{25EDF656-739B-40CB-94C1-794665A52FEA}" dt="2024-06-18T18:55:49.027" v="2256" actId="478"/>
          <ac:spMkLst>
            <pc:docMk/>
            <pc:sldMk cId="1532879098" sldId="288"/>
            <ac:spMk id="18" creationId="{7C137BCB-6703-CBCD-F437-247A12E5ED80}"/>
          </ac:spMkLst>
        </pc:spChg>
        <pc:spChg chg="del mod">
          <ac:chgData name="Alok Choudhary" userId="ef96a9c842a4ce98" providerId="LiveId" clId="{25EDF656-739B-40CB-94C1-794665A52FEA}" dt="2024-06-18T18:55:43.757" v="2253" actId="478"/>
          <ac:spMkLst>
            <pc:docMk/>
            <pc:sldMk cId="1532879098" sldId="288"/>
            <ac:spMk id="19" creationId="{FC9883AD-CF0D-8B40-D3EB-C1C6EEC87789}"/>
          </ac:spMkLst>
        </pc:spChg>
        <pc:picChg chg="mod">
          <ac:chgData name="Alok Choudhary" userId="ef96a9c842a4ce98" providerId="LiveId" clId="{25EDF656-739B-40CB-94C1-794665A52FEA}" dt="2024-06-26T18:30:22.825" v="4144" actId="1076"/>
          <ac:picMkLst>
            <pc:docMk/>
            <pc:sldMk cId="1532879098" sldId="288"/>
            <ac:picMk id="3" creationId="{7C3C8BFF-E302-C836-67C5-66233D3BABF9}"/>
          </ac:picMkLst>
        </pc:picChg>
        <pc:picChg chg="add mod">
          <ac:chgData name="Alok Choudhary" userId="ef96a9c842a4ce98" providerId="LiveId" clId="{25EDF656-739B-40CB-94C1-794665A52FEA}" dt="2024-06-26T18:04:52.193" v="4115" actId="1076"/>
          <ac:picMkLst>
            <pc:docMk/>
            <pc:sldMk cId="1532879098" sldId="288"/>
            <ac:picMk id="16" creationId="{B003FBC0-CC2D-4E03-8CDF-80C499B6F25C}"/>
          </ac:picMkLst>
        </pc:picChg>
        <pc:cxnChg chg="mod">
          <ac:chgData name="Alok Choudhary" userId="ef96a9c842a4ce98" providerId="LiveId" clId="{25EDF656-739B-40CB-94C1-794665A52FEA}" dt="2024-06-26T18:06:25.892" v="4124" actId="1076"/>
          <ac:cxnSpMkLst>
            <pc:docMk/>
            <pc:sldMk cId="1532879098" sldId="288"/>
            <ac:cxnSpMk id="4" creationId="{886FDD83-64AC-3F8F-45E7-98D362F7944F}"/>
          </ac:cxnSpMkLst>
        </pc:cxnChg>
      </pc:sldChg>
      <pc:sldChg chg="addSp delSp modSp add mod">
        <pc:chgData name="Alok Choudhary" userId="ef96a9c842a4ce98" providerId="LiveId" clId="{25EDF656-739B-40CB-94C1-794665A52FEA}" dt="2024-06-28T04:24:24.566" v="4287" actId="478"/>
        <pc:sldMkLst>
          <pc:docMk/>
          <pc:sldMk cId="134485989" sldId="289"/>
        </pc:sldMkLst>
        <pc:spChg chg="del mod">
          <ac:chgData name="Alok Choudhary" userId="ef96a9c842a4ce98" providerId="LiveId" clId="{25EDF656-739B-40CB-94C1-794665A52FEA}" dt="2024-06-19T18:14:22.203" v="2785" actId="478"/>
          <ac:spMkLst>
            <pc:docMk/>
            <pc:sldMk cId="134485989" sldId="289"/>
            <ac:spMk id="2" creationId="{74D3EF00-87CA-29BE-B62E-1FE4821AC9E8}"/>
          </ac:spMkLst>
        </pc:spChg>
        <pc:spChg chg="del mod">
          <ac:chgData name="Alok Choudhary" userId="ef96a9c842a4ce98" providerId="LiveId" clId="{25EDF656-739B-40CB-94C1-794665A52FEA}" dt="2024-06-19T18:14:14.348" v="2782" actId="478"/>
          <ac:spMkLst>
            <pc:docMk/>
            <pc:sldMk cId="134485989" sldId="289"/>
            <ac:spMk id="4" creationId="{CDDE855E-0402-F7B3-9497-49ED8561333A}"/>
          </ac:spMkLst>
        </pc:spChg>
        <pc:spChg chg="del mod">
          <ac:chgData name="Alok Choudhary" userId="ef96a9c842a4ce98" providerId="LiveId" clId="{25EDF656-739B-40CB-94C1-794665A52FEA}" dt="2024-06-19T18:14:08.908" v="2779" actId="478"/>
          <ac:spMkLst>
            <pc:docMk/>
            <pc:sldMk cId="134485989" sldId="289"/>
            <ac:spMk id="5" creationId="{7B302C98-7C9E-D279-25B7-24BD2F983B40}"/>
          </ac:spMkLst>
        </pc:spChg>
        <pc:spChg chg="add mod">
          <ac:chgData name="Alok Choudhary" userId="ef96a9c842a4ce98" providerId="LiveId" clId="{25EDF656-739B-40CB-94C1-794665A52FEA}" dt="2024-06-19T18:24:49.614" v="2962" actId="207"/>
          <ac:spMkLst>
            <pc:docMk/>
            <pc:sldMk cId="134485989" sldId="289"/>
            <ac:spMk id="6" creationId="{5E26C054-795B-8D53-BD12-FD6E8FB8DD4B}"/>
          </ac:spMkLst>
        </pc:spChg>
        <pc:spChg chg="add mod">
          <ac:chgData name="Alok Choudhary" userId="ef96a9c842a4ce98" providerId="LiveId" clId="{25EDF656-739B-40CB-94C1-794665A52FEA}" dt="2024-06-19T18:25:15.751" v="2963" actId="207"/>
          <ac:spMkLst>
            <pc:docMk/>
            <pc:sldMk cId="134485989" sldId="289"/>
            <ac:spMk id="7" creationId="{70D7E8EF-AC9F-6C04-59EA-E340965682DC}"/>
          </ac:spMkLst>
        </pc:spChg>
        <pc:spChg chg="add mod">
          <ac:chgData name="Alok Choudhary" userId="ef96a9c842a4ce98" providerId="LiveId" clId="{25EDF656-739B-40CB-94C1-794665A52FEA}" dt="2024-06-19T18:25:29.450" v="2964" actId="207"/>
          <ac:spMkLst>
            <pc:docMk/>
            <pc:sldMk cId="134485989" sldId="289"/>
            <ac:spMk id="8" creationId="{6A426B45-D720-0814-A72A-07B02EC0B6BE}"/>
          </ac:spMkLst>
        </pc:spChg>
        <pc:spChg chg="add mod">
          <ac:chgData name="Alok Choudhary" userId="ef96a9c842a4ce98" providerId="LiveId" clId="{25EDF656-739B-40CB-94C1-794665A52FEA}" dt="2024-06-19T18:25:36.920" v="2965" actId="207"/>
          <ac:spMkLst>
            <pc:docMk/>
            <pc:sldMk cId="134485989" sldId="289"/>
            <ac:spMk id="9" creationId="{42B30419-2510-6C3F-ABEF-A5A7A2B1F04D}"/>
          </ac:spMkLst>
        </pc:spChg>
        <pc:spChg chg="add del mod">
          <ac:chgData name="Alok Choudhary" userId="ef96a9c842a4ce98" providerId="LiveId" clId="{25EDF656-739B-40CB-94C1-794665A52FEA}" dt="2024-06-28T04:24:24.566" v="4287" actId="478"/>
          <ac:spMkLst>
            <pc:docMk/>
            <pc:sldMk cId="134485989" sldId="289"/>
            <ac:spMk id="10" creationId="{2E88F091-A143-C2DF-3C2B-CD986B459502}"/>
          </ac:spMkLst>
        </pc:spChg>
        <pc:spChg chg="add mod">
          <ac:chgData name="Alok Choudhary" userId="ef96a9c842a4ce98" providerId="LiveId" clId="{25EDF656-739B-40CB-94C1-794665A52FEA}" dt="2024-06-19T18:26:59.221" v="2971" actId="1076"/>
          <ac:spMkLst>
            <pc:docMk/>
            <pc:sldMk cId="134485989" sldId="289"/>
            <ac:spMk id="11" creationId="{BFB2BA11-76C8-9AB5-2E13-57E438C94C5D}"/>
          </ac:spMkLst>
        </pc:spChg>
        <pc:picChg chg="mod">
          <ac:chgData name="Alok Choudhary" userId="ef96a9c842a4ce98" providerId="LiveId" clId="{25EDF656-739B-40CB-94C1-794665A52FEA}" dt="2024-06-26T17:21:40.485" v="3336" actId="14100"/>
          <ac:picMkLst>
            <pc:docMk/>
            <pc:sldMk cId="134485989" sldId="289"/>
            <ac:picMk id="3" creationId="{7C3C8BFF-E302-C836-67C5-66233D3BABF9}"/>
          </ac:picMkLst>
        </pc:picChg>
      </pc:sldChg>
      <pc:sldChg chg="addSp delSp modSp add mod">
        <pc:chgData name="Alok Choudhary" userId="ef96a9c842a4ce98" providerId="LiveId" clId="{25EDF656-739B-40CB-94C1-794665A52FEA}" dt="2024-06-28T04:25:40.579" v="4290" actId="207"/>
        <pc:sldMkLst>
          <pc:docMk/>
          <pc:sldMk cId="2861353404" sldId="290"/>
        </pc:sldMkLst>
        <pc:spChg chg="mod">
          <ac:chgData name="Alok Choudhary" userId="ef96a9c842a4ce98" providerId="LiveId" clId="{25EDF656-739B-40CB-94C1-794665A52FEA}" dt="2024-06-26T17:23:29.013" v="3355" actId="1076"/>
          <ac:spMkLst>
            <pc:docMk/>
            <pc:sldMk cId="2861353404" sldId="290"/>
            <ac:spMk id="2" creationId="{A863DC6F-A587-121A-DFE9-E6C7027C4D6D}"/>
          </ac:spMkLst>
        </pc:spChg>
        <pc:spChg chg="mod">
          <ac:chgData name="Alok Choudhary" userId="ef96a9c842a4ce98" providerId="LiveId" clId="{25EDF656-739B-40CB-94C1-794665A52FEA}" dt="2024-06-28T04:25:40.579" v="4290" actId="207"/>
          <ac:spMkLst>
            <pc:docMk/>
            <pc:sldMk cId="2861353404" sldId="290"/>
            <ac:spMk id="5" creationId="{7833D8D2-D8A6-7F82-C96E-0C8AD79F018A}"/>
          </ac:spMkLst>
        </pc:spChg>
        <pc:picChg chg="mod">
          <ac:chgData name="Alok Choudhary" userId="ef96a9c842a4ce98" providerId="LiveId" clId="{25EDF656-739B-40CB-94C1-794665A52FEA}" dt="2024-06-26T17:23:03.833" v="3350" actId="14100"/>
          <ac:picMkLst>
            <pc:docMk/>
            <pc:sldMk cId="2861353404" sldId="290"/>
            <ac:picMk id="3" creationId="{7C3C8BFF-E302-C836-67C5-66233D3BABF9}"/>
          </ac:picMkLst>
        </pc:picChg>
        <pc:picChg chg="del">
          <ac:chgData name="Alok Choudhary" userId="ef96a9c842a4ce98" providerId="LiveId" clId="{25EDF656-739B-40CB-94C1-794665A52FEA}" dt="2024-06-26T04:20:03.447" v="2993" actId="478"/>
          <ac:picMkLst>
            <pc:docMk/>
            <pc:sldMk cId="2861353404" sldId="290"/>
            <ac:picMk id="7" creationId="{33E6D6C3-80B3-61F0-71D0-1B2200C06FC0}"/>
          </ac:picMkLst>
        </pc:picChg>
        <pc:picChg chg="add del mod">
          <ac:chgData name="Alok Choudhary" userId="ef96a9c842a4ce98" providerId="LiveId" clId="{25EDF656-739B-40CB-94C1-794665A52FEA}" dt="2024-06-26T04:20:01.507" v="2992" actId="22"/>
          <ac:picMkLst>
            <pc:docMk/>
            <pc:sldMk cId="2861353404" sldId="290"/>
            <ac:picMk id="8" creationId="{CE7C8989-616B-7AB5-64D4-95E4102D3552}"/>
          </ac:picMkLst>
        </pc:picChg>
        <pc:picChg chg="add mod">
          <ac:chgData name="Alok Choudhary" userId="ef96a9c842a4ce98" providerId="LiveId" clId="{25EDF656-739B-40CB-94C1-794665A52FEA}" dt="2024-06-26T17:23:13.613" v="3353" actId="1076"/>
          <ac:picMkLst>
            <pc:docMk/>
            <pc:sldMk cId="2861353404" sldId="290"/>
            <ac:picMk id="10" creationId="{90918E77-1191-CA49-CCA0-285258826DCD}"/>
          </ac:picMkLst>
        </pc:picChg>
        <pc:cxnChg chg="mod">
          <ac:chgData name="Alok Choudhary" userId="ef96a9c842a4ce98" providerId="LiveId" clId="{25EDF656-739B-40CB-94C1-794665A52FEA}" dt="2024-06-26T17:23:38.533" v="3359" actId="1076"/>
          <ac:cxnSpMkLst>
            <pc:docMk/>
            <pc:sldMk cId="2861353404" sldId="290"/>
            <ac:cxnSpMk id="4" creationId="{A0CF81A1-A5E2-CB61-2CC7-1D673B5B4AAC}"/>
          </ac:cxnSpMkLst>
        </pc:cxnChg>
      </pc:sldChg>
      <pc:sldChg chg="add setBg">
        <pc:chgData name="Alok Choudhary" userId="ef96a9c842a4ce98" providerId="LiveId" clId="{25EDF656-739B-40CB-94C1-794665A52FEA}" dt="2024-06-28T04:22:20.849" v="4272"/>
        <pc:sldMkLst>
          <pc:docMk/>
          <pc:sldMk cId="0" sldId="291"/>
        </pc:sldMkLst>
      </pc:sldChg>
      <pc:sldChg chg="add del">
        <pc:chgData name="Alok Choudhary" userId="ef96a9c842a4ce98" providerId="LiveId" clId="{25EDF656-739B-40CB-94C1-794665A52FEA}" dt="2024-06-26T07:19:34.775" v="3255" actId="2696"/>
        <pc:sldMkLst>
          <pc:docMk/>
          <pc:sldMk cId="88261839" sldId="291"/>
        </pc:sldMkLst>
      </pc:sldChg>
      <pc:sldChg chg="add del">
        <pc:chgData name="Alok Choudhary" userId="ef96a9c842a4ce98" providerId="LiveId" clId="{25EDF656-739B-40CB-94C1-794665A52FEA}" dt="2024-06-26T05:12:14.587" v="3122" actId="2696"/>
        <pc:sldMkLst>
          <pc:docMk/>
          <pc:sldMk cId="1008940047" sldId="291"/>
        </pc:sldMkLst>
      </pc:sldChg>
      <pc:sldChg chg="add del">
        <pc:chgData name="Alok Choudhary" userId="ef96a9c842a4ce98" providerId="LiveId" clId="{25EDF656-739B-40CB-94C1-794665A52FEA}" dt="2024-06-26T06:41:22.735" v="3197" actId="2696"/>
        <pc:sldMkLst>
          <pc:docMk/>
          <pc:sldMk cId="1613226230" sldId="291"/>
        </pc:sldMkLst>
      </pc:sldChg>
      <pc:sldChg chg="add del">
        <pc:chgData name="Alok Choudhary" userId="ef96a9c842a4ce98" providerId="LiveId" clId="{25EDF656-739B-40CB-94C1-794665A52FEA}" dt="2024-06-26T06:31:18.988" v="3151" actId="2696"/>
        <pc:sldMkLst>
          <pc:docMk/>
          <pc:sldMk cId="3152802441" sldId="291"/>
        </pc:sldMkLst>
      </pc:sldChg>
      <pc:sldChg chg="add del">
        <pc:chgData name="Alok Choudhary" userId="ef96a9c842a4ce98" providerId="LiveId" clId="{25EDF656-739B-40CB-94C1-794665A52FEA}" dt="2024-06-26T07:10:09.128" v="3230" actId="2696"/>
        <pc:sldMkLst>
          <pc:docMk/>
          <pc:sldMk cId="3701964749" sldId="291"/>
        </pc:sldMkLst>
      </pc:sldChg>
      <pc:sldChg chg="modSp add del mod">
        <pc:chgData name="Alok Choudhary" userId="ef96a9c842a4ce98" providerId="LiveId" clId="{25EDF656-739B-40CB-94C1-794665A52FEA}" dt="2024-06-27T08:53:51.900" v="4260" actId="2696"/>
        <pc:sldMkLst>
          <pc:docMk/>
          <pc:sldMk cId="714277554" sldId="302"/>
        </pc:sldMkLst>
        <pc:picChg chg="mod">
          <ac:chgData name="Alok Choudhary" userId="ef96a9c842a4ce98" providerId="LiveId" clId="{25EDF656-739B-40CB-94C1-794665A52FEA}" dt="2024-06-27T08:43:38.261" v="4154" actId="14100"/>
          <ac:picMkLst>
            <pc:docMk/>
            <pc:sldMk cId="714277554" sldId="302"/>
            <ac:picMk id="514" creationId="{00000000-0000-0000-0000-000000000000}"/>
          </ac:picMkLst>
        </pc:picChg>
      </pc:sldChg>
      <pc:sldChg chg="modSp add del mod">
        <pc:chgData name="Alok Choudhary" userId="ef96a9c842a4ce98" providerId="LiveId" clId="{25EDF656-739B-40CB-94C1-794665A52FEA}" dt="2024-06-27T08:53:49.327" v="4259" actId="2696"/>
        <pc:sldMkLst>
          <pc:docMk/>
          <pc:sldMk cId="1073557926" sldId="303"/>
        </pc:sldMkLst>
        <pc:picChg chg="mod">
          <ac:chgData name="Alok Choudhary" userId="ef96a9c842a4ce98" providerId="LiveId" clId="{25EDF656-739B-40CB-94C1-794665A52FEA}" dt="2024-06-27T08:44:07.306" v="4160" actId="1076"/>
          <ac:picMkLst>
            <pc:docMk/>
            <pc:sldMk cId="1073557926" sldId="303"/>
            <ac:picMk id="156" creationId="{00000000-0000-0000-0000-000000000000}"/>
          </ac:picMkLst>
        </pc:picChg>
      </pc:sldChg>
      <pc:sldChg chg="add del">
        <pc:chgData name="Alok Choudhary" userId="ef96a9c842a4ce98" providerId="LiveId" clId="{25EDF656-739B-40CB-94C1-794665A52FEA}" dt="2024-06-27T08:53:45.200" v="4257" actId="2696"/>
        <pc:sldMkLst>
          <pc:docMk/>
          <pc:sldMk cId="3977000540" sldId="304"/>
        </pc:sldMkLst>
      </pc:sldChg>
      <pc:sldChg chg="addSp delSp modSp add del mod">
        <pc:chgData name="Alok Choudhary" userId="ef96a9c842a4ce98" providerId="LiveId" clId="{25EDF656-739B-40CB-94C1-794665A52FEA}" dt="2024-06-27T08:53:46.789" v="4258" actId="2696"/>
        <pc:sldMkLst>
          <pc:docMk/>
          <pc:sldMk cId="2720227278" sldId="305"/>
        </pc:sldMkLst>
        <pc:spChg chg="add mod">
          <ac:chgData name="Alok Choudhary" userId="ef96a9c842a4ce98" providerId="LiveId" clId="{25EDF656-739B-40CB-94C1-794665A52FEA}" dt="2024-06-27T08:45:47.003" v="4256"/>
          <ac:spMkLst>
            <pc:docMk/>
            <pc:sldMk cId="2720227278" sldId="305"/>
            <ac:spMk id="2" creationId="{F63C67DD-E2F1-A936-A43E-705A019C14A3}"/>
          </ac:spMkLst>
        </pc:spChg>
        <pc:spChg chg="del">
          <ac:chgData name="Alok Choudhary" userId="ef96a9c842a4ce98" providerId="LiveId" clId="{25EDF656-739B-40CB-94C1-794665A52FEA}" dt="2024-06-27T08:45:07.236" v="4166" actId="21"/>
          <ac:spMkLst>
            <pc:docMk/>
            <pc:sldMk cId="2720227278" sldId="305"/>
            <ac:spMk id="8" creationId="{0C507FFB-CC60-4481-A283-750DE8EADA18}"/>
          </ac:spMkLst>
        </pc:spChg>
        <pc:spChg chg="del">
          <ac:chgData name="Alok Choudhary" userId="ef96a9c842a4ce98" providerId="LiveId" clId="{25EDF656-739B-40CB-94C1-794665A52FEA}" dt="2024-06-27T08:45:30.232" v="4250" actId="21"/>
          <ac:spMkLst>
            <pc:docMk/>
            <pc:sldMk cId="2720227278" sldId="305"/>
            <ac:spMk id="157" creationId="{00000000-0000-0000-0000-000000000000}"/>
          </ac:spMkLst>
        </pc:spChg>
        <pc:spChg chg="mod">
          <ac:chgData name="Alok Choudhary" userId="ef96a9c842a4ce98" providerId="LiveId" clId="{25EDF656-739B-40CB-94C1-794665A52FEA}" dt="2024-06-27T08:45:22.268" v="4246" actId="5793"/>
          <ac:spMkLst>
            <pc:docMk/>
            <pc:sldMk cId="2720227278" sldId="305"/>
            <ac:spMk id="158" creationId="{00000000-0000-0000-0000-000000000000}"/>
          </ac:spMkLst>
        </pc:spChg>
        <pc:spChg chg="del mod">
          <ac:chgData name="Alok Choudhary" userId="ef96a9c842a4ce98" providerId="LiveId" clId="{25EDF656-739B-40CB-94C1-794665A52FEA}" dt="2024-06-27T08:45:25.720" v="4249"/>
          <ac:spMkLst>
            <pc:docMk/>
            <pc:sldMk cId="2720227278" sldId="305"/>
            <ac:spMk id="159" creationId="{00000000-0000-0000-0000-000000000000}"/>
          </ac:spMkLst>
        </pc:spChg>
        <pc:spChg chg="del mod">
          <ac:chgData name="Alok Choudhary" userId="ef96a9c842a4ce98" providerId="LiveId" clId="{25EDF656-739B-40CB-94C1-794665A52FEA}" dt="2024-06-27T08:45:10.813" v="4167" actId="478"/>
          <ac:spMkLst>
            <pc:docMk/>
            <pc:sldMk cId="2720227278" sldId="305"/>
            <ac:spMk id="160" creationId="{00000000-0000-0000-0000-000000000000}"/>
          </ac:spMkLst>
        </pc:spChg>
        <pc:cxnChg chg="del">
          <ac:chgData name="Alok Choudhary" userId="ef96a9c842a4ce98" providerId="LiveId" clId="{25EDF656-739B-40CB-94C1-794665A52FEA}" dt="2024-06-27T08:45:25.709" v="4247" actId="21"/>
          <ac:cxnSpMkLst>
            <pc:docMk/>
            <pc:sldMk cId="2720227278" sldId="305"/>
            <ac:cxnSpMk id="161" creationId="{00000000-0000-0000-0000-000000000000}"/>
          </ac:cxnSpMkLst>
        </pc:cxnChg>
      </pc:sldChg>
      <pc:sldChg chg="add del">
        <pc:chgData name="Alok Choudhary" userId="ef96a9c842a4ce98" providerId="LiveId" clId="{25EDF656-739B-40CB-94C1-794665A52FEA}" dt="2024-06-27T08:45:40.287" v="4252" actId="2696"/>
        <pc:sldMkLst>
          <pc:docMk/>
          <pc:sldMk cId="956015370" sldId="306"/>
        </pc:sldMkLst>
      </pc:sldChg>
      <pc:sldMasterChg chg="delSldLayout">
        <pc:chgData name="Alok Choudhary" userId="ef96a9c842a4ce98" providerId="LiveId" clId="{25EDF656-739B-40CB-94C1-794665A52FEA}" dt="2024-06-27T08:53:45.200" v="4257" actId="2696"/>
        <pc:sldMasterMkLst>
          <pc:docMk/>
          <pc:sldMasterMk cId="0" sldId="2147483659"/>
        </pc:sldMasterMkLst>
        <pc:sldLayoutChg chg="del">
          <pc:chgData name="Alok Choudhary" userId="ef96a9c842a4ce98" providerId="LiveId" clId="{25EDF656-739B-40CB-94C1-794665A52FEA}" dt="2024-06-27T08:53:45.200" v="4257" actId="2696"/>
          <pc:sldLayoutMkLst>
            <pc:docMk/>
            <pc:sldMasterMk cId="0" sldId="2147483659"/>
            <pc:sldLayoutMk cId="0" sldId="214748364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Nodes in the graph represent various diseases and symptoms. Edges connect nodes that frequently co-occur together. Thicker edges indicate stronger connections. </a:t>
            </a:r>
            <a:endParaRPr dirty="0"/>
          </a:p>
        </p:txBody>
      </p:sp>
    </p:spTree>
    <p:extLst>
      <p:ext uri="{BB962C8B-B14F-4D97-AF65-F5344CB8AC3E}">
        <p14:creationId xmlns:p14="http://schemas.microsoft.com/office/powerpoint/2010/main" val="3796996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diagram shows the flow of patients between different diseases and related symptoms. </a:t>
            </a:r>
          </a:p>
          <a:p>
            <a:pPr marL="0" lvl="0" indent="0" algn="l" rtl="0">
              <a:spcBef>
                <a:spcPts val="0"/>
              </a:spcBef>
              <a:spcAft>
                <a:spcPts val="0"/>
              </a:spcAft>
              <a:buNone/>
            </a:pPr>
            <a:r>
              <a:rPr lang="en-US" dirty="0"/>
              <a:t>The width of the arrows represents the number of patients experiencing a particular symptom or disease. </a:t>
            </a:r>
            <a:endParaRPr dirty="0"/>
          </a:p>
        </p:txBody>
      </p:sp>
    </p:spTree>
    <p:extLst>
      <p:ext uri="{BB962C8B-B14F-4D97-AF65-F5344CB8AC3E}">
        <p14:creationId xmlns:p14="http://schemas.microsoft.com/office/powerpoint/2010/main" val="4184616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1094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2707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2638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3197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9983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6140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91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0831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Heart Disease Prediction</a:t>
            </a:r>
            <a:endParaRPr dirty="0"/>
          </a:p>
        </p:txBody>
      </p:sp>
    </p:spTree>
    <p:extLst>
      <p:ext uri="{BB962C8B-B14F-4D97-AF65-F5344CB8AC3E}">
        <p14:creationId xmlns:p14="http://schemas.microsoft.com/office/powerpoint/2010/main" val="196917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7804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496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6552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Diabetic Disease Prediction</a:t>
            </a:r>
            <a:endParaRPr dirty="0"/>
          </a:p>
        </p:txBody>
      </p:sp>
    </p:spTree>
    <p:extLst>
      <p:ext uri="{BB962C8B-B14F-4D97-AF65-F5344CB8AC3E}">
        <p14:creationId xmlns:p14="http://schemas.microsoft.com/office/powerpoint/2010/main" val="1651237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394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5763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2407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513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244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7859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93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for "AI HEALTH GUARD" is taken from Kaggle, a platform for data scientists and machine learning engineers. This dataset includes 8 CSV files :- </a:t>
            </a:r>
            <a:br>
              <a:rPr lang="en-US" dirty="0"/>
            </a:br>
            <a:endParaRPr lang="en-US" dirty="0"/>
          </a:p>
          <a:p>
            <a:pPr marL="0" lvl="0" indent="0" algn="l" rtl="0">
              <a:spcBef>
                <a:spcPts val="0"/>
              </a:spcBef>
              <a:spcAft>
                <a:spcPts val="0"/>
              </a:spcAft>
              <a:buNone/>
            </a:pPr>
            <a:r>
              <a:rPr lang="en-US" dirty="0"/>
              <a:t>● Original Dataset.csv: The main dataset used for Symptoms-Disease prediction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description.csv: Gives detailed descriptions of the health conditions.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diets.csv: Provides information about which diets are appropriate for various health conditions.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workout_df.csv: Lists planned ways that are suited to an individual's specific health demands and encompasses work-outs combined with lifestyle advice for a healthy lifestyle.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medications.csv: Gives details of when and how to take what kind of medication, should you need some.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precautions_df.csv: Lists the different precautions that you are advised to adopt when facing various health conditions.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symtoms_df.csv: Contains an exhaustive list of symptoms presented by different illnesses.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Symptom-severity.csv: Describes the severity of specific symptoms.</a:t>
            </a:r>
            <a:endParaRPr dirty="0"/>
          </a:p>
        </p:txBody>
      </p:sp>
    </p:spTree>
    <p:extLst>
      <p:ext uri="{BB962C8B-B14F-4D97-AF65-F5344CB8AC3E}">
        <p14:creationId xmlns:p14="http://schemas.microsoft.com/office/powerpoint/2010/main" val="3596296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for "AI HEALTH GUARD" is taken from Kaggle, a platform for data scientists and machine learning engineers. This dataset includes 8 CSV files :- </a:t>
            </a:r>
            <a:br>
              <a:rPr lang="en-US" dirty="0"/>
            </a:br>
            <a:endParaRPr lang="en-US" dirty="0"/>
          </a:p>
          <a:p>
            <a:pPr marL="0" lvl="0" indent="0" algn="l" rtl="0">
              <a:spcBef>
                <a:spcPts val="0"/>
              </a:spcBef>
              <a:spcAft>
                <a:spcPts val="0"/>
              </a:spcAft>
              <a:buNone/>
            </a:pPr>
            <a:r>
              <a:rPr lang="en-US" dirty="0"/>
              <a:t>● Original Dataset.csv: The main dataset used for Symptoms-Disease prediction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description.csv: Gives detailed descriptions of the health conditions.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diets.csv: Provides information about which diets are appropriate for various health conditions.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workout_df.csv: Lists planned ways that are suited to an individual's specific health demands and encompasses work-outs combined with lifestyle advice for a healthy lifestyle.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medications.csv: Gives details of when and how to take what kind of medication, should you need some.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precautions_df.csv: Lists the different precautions that you are advised to adopt when facing various health conditions.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symtoms_df.csv: Contains an exhaustive list of symptoms presented by different illnesses.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Symptom-severity.csv: Describes the severity of specific symptoms.</a:t>
            </a:r>
            <a:endParaRPr dirty="0"/>
          </a:p>
        </p:txBody>
      </p:sp>
    </p:spTree>
    <p:extLst>
      <p:ext uri="{BB962C8B-B14F-4D97-AF65-F5344CB8AC3E}">
        <p14:creationId xmlns:p14="http://schemas.microsoft.com/office/powerpoint/2010/main" val="280913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12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076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379f5cd4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379f5cd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shows relationships between multiple categorical variables. In this example, the categories are different diseases and symptoms. Each vertical axis represents a single variable, and each data point is a combination of categories across all variables. Lines connect the data points, showing how different categories co-occur. </a:t>
            </a:r>
            <a:endParaRPr dirty="0"/>
          </a:p>
        </p:txBody>
      </p:sp>
    </p:spTree>
    <p:extLst>
      <p:ext uri="{BB962C8B-B14F-4D97-AF65-F5344CB8AC3E}">
        <p14:creationId xmlns:p14="http://schemas.microsoft.com/office/powerpoint/2010/main" val="1545749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hyperlink" Target="https://www.flickr.com/photos/andyde/4762081047/in/photolist-8fNUMD-bt29wL-5hbFqx-kwsqSg-6pEVJb-4D2gZW-7x6SsM-78bDgg-7xaEZb-8VENMy-9nPHEZ-nEEU55-aKSUfa-dkGgfD-7x6Sq6-d2AWt-8VFtvq-kLuNMF-ikS5DV-aqPFg-aioWPk-rvi2R3-7hVpcW-nhh9Hj-bf2MaZ-9yc44F-o1vDW1-7bEsuE-atMLeP-goStrY-qFjzdN-osb6Le-qY4yxc-9biVkj-S8fnXh-r3XBzf-QNSH8y-xmtLD-8VCqDr-fGGWse-9HUs18-dfj4sv-98TizC-nheRug-cP8Yny-nheQEv-e3vXtG-7JekWW-5QETYt-dx9hXw" TargetMode="Externa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anadiem.org/interpreting-critical-vital-signs/"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hyperlink" Target="https://www.pngall.com/disease-png/download/18658" TargetMode="Externa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hyperlink" Target="https://freepngimg.com/png/32329-technology" TargetMode="Externa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6.png"/><Relationship Id="rId4" Type="http://schemas.openxmlformats.org/officeDocument/2006/relationships/hyperlink" Target="https://www.kaggle.com/datasets/alokchoudhary2005/ai-health-guar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hyperlink" Target="https://www.kaggle.com/datasets/alokchoudhary2005/ai-health-guar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361025" y="134850"/>
            <a:ext cx="85362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b="1" dirty="0">
                <a:solidFill>
                  <a:schemeClr val="dk1"/>
                </a:solidFill>
                <a:latin typeface="Georgia"/>
                <a:ea typeface="Georgia"/>
                <a:cs typeface="Georgia"/>
                <a:sym typeface="Georgia"/>
              </a:rPr>
              <a:t>INDIAN INSTITUTE OF TECHNOLOGY PATNA</a:t>
            </a:r>
            <a:r>
              <a:rPr lang="en" sz="2300" b="1" dirty="0">
                <a:solidFill>
                  <a:schemeClr val="dk1"/>
                </a:solidFill>
                <a:latin typeface="Georgia"/>
                <a:ea typeface="Georgia"/>
                <a:cs typeface="Georgia"/>
                <a:sym typeface="Georgia"/>
              </a:rPr>
              <a:t> </a:t>
            </a:r>
            <a:endParaRPr sz="500" b="1" dirty="0">
              <a:solidFill>
                <a:schemeClr val="dk1"/>
              </a:solidFill>
              <a:latin typeface="Georgia"/>
              <a:ea typeface="Georgia"/>
              <a:cs typeface="Georgia"/>
              <a:sym typeface="Georgia"/>
            </a:endParaRPr>
          </a:p>
          <a:p>
            <a:pPr marL="0" lvl="0" indent="0" algn="ctr" rtl="0">
              <a:spcBef>
                <a:spcPts val="0"/>
              </a:spcBef>
              <a:spcAft>
                <a:spcPts val="0"/>
              </a:spcAft>
              <a:buNone/>
            </a:pPr>
            <a:endParaRPr sz="500" b="1" dirty="0">
              <a:solidFill>
                <a:schemeClr val="dk1"/>
              </a:solidFill>
            </a:endParaRPr>
          </a:p>
          <a:p>
            <a:pPr marL="0" lvl="0" indent="0" algn="ctr" rtl="0">
              <a:spcBef>
                <a:spcPts val="0"/>
              </a:spcBef>
              <a:spcAft>
                <a:spcPts val="0"/>
              </a:spcAft>
              <a:buNone/>
            </a:pPr>
            <a:r>
              <a:rPr lang="en" sz="2000" b="1" dirty="0">
                <a:solidFill>
                  <a:schemeClr val="dk1"/>
                </a:solidFill>
                <a:latin typeface="Georgia"/>
                <a:ea typeface="Georgia"/>
                <a:cs typeface="Georgia"/>
                <a:sym typeface="Georgia"/>
              </a:rPr>
              <a:t>BIHTA - 801106, INDIA</a:t>
            </a:r>
            <a:endParaRPr sz="2000" b="1" dirty="0">
              <a:solidFill>
                <a:schemeClr val="dk1"/>
              </a:solidFill>
              <a:latin typeface="Georgia"/>
              <a:ea typeface="Georgia"/>
              <a:cs typeface="Georgia"/>
              <a:sym typeface="Georgia"/>
            </a:endParaRPr>
          </a:p>
        </p:txBody>
      </p:sp>
      <p:sp>
        <p:nvSpPr>
          <p:cNvPr id="55" name="Google Shape;55;p13"/>
          <p:cNvSpPr txBox="1"/>
          <p:nvPr/>
        </p:nvSpPr>
        <p:spPr>
          <a:xfrm>
            <a:off x="983550" y="1352750"/>
            <a:ext cx="71769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b="1" dirty="0">
                <a:solidFill>
                  <a:srgbClr val="980000"/>
                </a:solidFill>
                <a:latin typeface="Georgia"/>
                <a:ea typeface="Georgia"/>
                <a:cs typeface="Georgia"/>
                <a:sym typeface="Georgia"/>
              </a:rPr>
              <a:t>Capstone Project Semester-2</a:t>
            </a:r>
            <a:r>
              <a:rPr lang="en" sz="1900" b="1" dirty="0">
                <a:solidFill>
                  <a:srgbClr val="980000"/>
                </a:solidFill>
                <a:latin typeface="Georgia"/>
                <a:ea typeface="Georgia"/>
                <a:cs typeface="Georgia"/>
                <a:sym typeface="Georgia"/>
              </a:rPr>
              <a:t> — </a:t>
            </a:r>
            <a:r>
              <a:rPr lang="en" sz="2600" b="1" dirty="0">
                <a:solidFill>
                  <a:srgbClr val="980000"/>
                </a:solidFill>
                <a:latin typeface="Georgia"/>
                <a:ea typeface="Georgia"/>
                <a:cs typeface="Georgia"/>
                <a:sym typeface="Georgia"/>
              </a:rPr>
              <a:t>Group 8</a:t>
            </a:r>
            <a:endParaRPr sz="2600" b="1" dirty="0">
              <a:solidFill>
                <a:srgbClr val="980000"/>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143499"/>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186031" y="10360"/>
            <a:ext cx="711200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86031" y="595135"/>
            <a:ext cx="852424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11A582-176C-87AF-C9B1-CBC8CD013345}"/>
              </a:ext>
            </a:extLst>
          </p:cNvPr>
          <p:cNvSpPr txBox="1"/>
          <p:nvPr/>
        </p:nvSpPr>
        <p:spPr>
          <a:xfrm>
            <a:off x="186031" y="668447"/>
            <a:ext cx="4652035"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t>Data Visualization:</a:t>
            </a:r>
          </a:p>
        </p:txBody>
      </p:sp>
      <p:sp>
        <p:nvSpPr>
          <p:cNvPr id="15" name="TextBox 14">
            <a:extLst>
              <a:ext uri="{FF2B5EF4-FFF2-40B4-BE49-F238E27FC236}">
                <a16:creationId xmlns:a16="http://schemas.microsoft.com/office/drawing/2014/main" id="{3E8DC5A2-15A8-E367-D9D3-64476E5DA2E7}"/>
              </a:ext>
            </a:extLst>
          </p:cNvPr>
          <p:cNvSpPr txBox="1"/>
          <p:nvPr/>
        </p:nvSpPr>
        <p:spPr>
          <a:xfrm>
            <a:off x="314960" y="1036382"/>
            <a:ext cx="2752677" cy="307777"/>
          </a:xfrm>
          <a:prstGeom prst="rect">
            <a:avLst/>
          </a:prstGeom>
          <a:noFill/>
        </p:spPr>
        <p:txBody>
          <a:bodyPr wrap="none" rtlCol="0">
            <a:spAutoFit/>
          </a:bodyPr>
          <a:lstStyle/>
          <a:p>
            <a:pPr marL="285750" indent="-285750">
              <a:buFont typeface="Wingdings" panose="05000000000000000000" pitchFamily="2" charset="2"/>
              <a:buChar char="§"/>
            </a:pPr>
            <a:r>
              <a:rPr lang="en-US" dirty="0"/>
              <a:t>Disease-Symptom Network:-</a:t>
            </a:r>
          </a:p>
        </p:txBody>
      </p:sp>
      <p:pic>
        <p:nvPicPr>
          <p:cNvPr id="7" name="Picture 6">
            <a:extLst>
              <a:ext uri="{FF2B5EF4-FFF2-40B4-BE49-F238E27FC236}">
                <a16:creationId xmlns:a16="http://schemas.microsoft.com/office/drawing/2014/main" id="{FE5B40C1-31FD-C7BE-9A46-6704FB4888DC}"/>
              </a:ext>
            </a:extLst>
          </p:cNvPr>
          <p:cNvPicPr>
            <a:picLocks noChangeAspect="1"/>
          </p:cNvPicPr>
          <p:nvPr/>
        </p:nvPicPr>
        <p:blipFill>
          <a:blip r:embed="rId4"/>
          <a:stretch>
            <a:fillRect/>
          </a:stretch>
        </p:blipFill>
        <p:spPr>
          <a:xfrm>
            <a:off x="186031" y="1441251"/>
            <a:ext cx="8703969" cy="36082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559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348007"/>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71120" y="15378"/>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70024" y="600153"/>
            <a:ext cx="8547256"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11A582-176C-87AF-C9B1-CBC8CD013345}"/>
              </a:ext>
            </a:extLst>
          </p:cNvPr>
          <p:cNvSpPr txBox="1"/>
          <p:nvPr/>
        </p:nvSpPr>
        <p:spPr>
          <a:xfrm>
            <a:off x="71120" y="635393"/>
            <a:ext cx="5548145"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t>Data Visualization:</a:t>
            </a:r>
          </a:p>
        </p:txBody>
      </p:sp>
      <p:sp>
        <p:nvSpPr>
          <p:cNvPr id="15" name="TextBox 14">
            <a:extLst>
              <a:ext uri="{FF2B5EF4-FFF2-40B4-BE49-F238E27FC236}">
                <a16:creationId xmlns:a16="http://schemas.microsoft.com/office/drawing/2014/main" id="{3E8DC5A2-15A8-E367-D9D3-64476E5DA2E7}"/>
              </a:ext>
            </a:extLst>
          </p:cNvPr>
          <p:cNvSpPr txBox="1"/>
          <p:nvPr/>
        </p:nvSpPr>
        <p:spPr>
          <a:xfrm>
            <a:off x="170024" y="956699"/>
            <a:ext cx="3828292" cy="307777"/>
          </a:xfrm>
          <a:prstGeom prst="rect">
            <a:avLst/>
          </a:prstGeom>
          <a:noFill/>
        </p:spPr>
        <p:txBody>
          <a:bodyPr wrap="none" rtlCol="0">
            <a:spAutoFit/>
          </a:bodyPr>
          <a:lstStyle/>
          <a:p>
            <a:pPr marL="285750" indent="-285750">
              <a:buFont typeface="Wingdings" panose="05000000000000000000" pitchFamily="2" charset="2"/>
              <a:buChar char="§"/>
            </a:pPr>
            <a:r>
              <a:rPr lang="en-US" dirty="0"/>
              <a:t>Flows Between Diseases and Symptoms:-</a:t>
            </a:r>
          </a:p>
        </p:txBody>
      </p:sp>
      <p:pic>
        <p:nvPicPr>
          <p:cNvPr id="9" name="Picture 8">
            <a:extLst>
              <a:ext uri="{FF2B5EF4-FFF2-40B4-BE49-F238E27FC236}">
                <a16:creationId xmlns:a16="http://schemas.microsoft.com/office/drawing/2014/main" id="{50E3437D-5017-2D62-48BA-CC466E851A52}"/>
              </a:ext>
            </a:extLst>
          </p:cNvPr>
          <p:cNvPicPr>
            <a:picLocks noChangeAspect="1"/>
          </p:cNvPicPr>
          <p:nvPr/>
        </p:nvPicPr>
        <p:blipFill>
          <a:blip r:embed="rId4"/>
          <a:stretch>
            <a:fillRect/>
          </a:stretch>
        </p:blipFill>
        <p:spPr>
          <a:xfrm>
            <a:off x="170024" y="1381762"/>
            <a:ext cx="8849360" cy="38506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1428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7470" y="0"/>
            <a:ext cx="9151470" cy="5143501"/>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31825" y="-30252"/>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21920" y="554523"/>
            <a:ext cx="861568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11A582-176C-87AF-C9B1-CBC8CD013345}"/>
              </a:ext>
            </a:extLst>
          </p:cNvPr>
          <p:cNvSpPr txBox="1"/>
          <p:nvPr/>
        </p:nvSpPr>
        <p:spPr>
          <a:xfrm>
            <a:off x="121920" y="615960"/>
            <a:ext cx="5046762"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t>Model Training:</a:t>
            </a:r>
          </a:p>
        </p:txBody>
      </p:sp>
      <p:sp>
        <p:nvSpPr>
          <p:cNvPr id="15" name="TextBox 14">
            <a:extLst>
              <a:ext uri="{FF2B5EF4-FFF2-40B4-BE49-F238E27FC236}">
                <a16:creationId xmlns:a16="http://schemas.microsoft.com/office/drawing/2014/main" id="{3E8DC5A2-15A8-E367-D9D3-64476E5DA2E7}"/>
              </a:ext>
            </a:extLst>
          </p:cNvPr>
          <p:cNvSpPr txBox="1"/>
          <p:nvPr/>
        </p:nvSpPr>
        <p:spPr>
          <a:xfrm>
            <a:off x="121920" y="955157"/>
            <a:ext cx="7202613" cy="307777"/>
          </a:xfrm>
          <a:prstGeom prst="rect">
            <a:avLst/>
          </a:prstGeom>
          <a:noFill/>
        </p:spPr>
        <p:txBody>
          <a:bodyPr wrap="none" rtlCol="0">
            <a:spAutoFit/>
          </a:bodyPr>
          <a:lstStyle/>
          <a:p>
            <a:pPr marL="285750" indent="-285750">
              <a:buFont typeface="Wingdings" panose="05000000000000000000" pitchFamily="2" charset="2"/>
              <a:buChar char="§"/>
            </a:pPr>
            <a:r>
              <a:rPr lang="en-US" dirty="0"/>
              <a:t>Seven classification models tested; Naive Bayes model with high accuracy selected:-</a:t>
            </a:r>
          </a:p>
        </p:txBody>
      </p:sp>
      <p:sp>
        <p:nvSpPr>
          <p:cNvPr id="12" name="TextBox 11">
            <a:extLst>
              <a:ext uri="{FF2B5EF4-FFF2-40B4-BE49-F238E27FC236}">
                <a16:creationId xmlns:a16="http://schemas.microsoft.com/office/drawing/2014/main" id="{C40EE2FA-9C63-D3AA-9C78-35037CCFEBCC}"/>
              </a:ext>
            </a:extLst>
          </p:cNvPr>
          <p:cNvSpPr txBox="1"/>
          <p:nvPr/>
        </p:nvSpPr>
        <p:spPr>
          <a:xfrm>
            <a:off x="121920" y="1368889"/>
            <a:ext cx="4804636" cy="738664"/>
          </a:xfrm>
          <a:prstGeom prst="rect">
            <a:avLst/>
          </a:prstGeom>
          <a:noFill/>
        </p:spPr>
        <p:txBody>
          <a:bodyPr wrap="square" rtlCol="0">
            <a:spAutoFit/>
          </a:bodyPr>
          <a:lstStyle/>
          <a:p>
            <a:pPr marL="285750" indent="-285750">
              <a:buFont typeface="Wingdings" panose="05000000000000000000" pitchFamily="2" charset="2"/>
              <a:buChar char="§"/>
            </a:pPr>
            <a:r>
              <a:rPr lang="en-US" dirty="0"/>
              <a:t>The accuracy results show that the Naive Bayes model performed the best with an accuracy of 93.43%, followed by Logistic Regression at 92.11%.</a:t>
            </a:r>
          </a:p>
        </p:txBody>
      </p:sp>
      <p:sp>
        <p:nvSpPr>
          <p:cNvPr id="14" name="TextBox 13">
            <a:extLst>
              <a:ext uri="{FF2B5EF4-FFF2-40B4-BE49-F238E27FC236}">
                <a16:creationId xmlns:a16="http://schemas.microsoft.com/office/drawing/2014/main" id="{E0DF3CDD-6CCB-2540-B27A-6728EB51928D}"/>
              </a:ext>
            </a:extLst>
          </p:cNvPr>
          <p:cNvSpPr txBox="1"/>
          <p:nvPr/>
        </p:nvSpPr>
        <p:spPr>
          <a:xfrm>
            <a:off x="121920" y="3328129"/>
            <a:ext cx="4840029" cy="1169551"/>
          </a:xfrm>
          <a:prstGeom prst="rect">
            <a:avLst/>
          </a:prstGeom>
          <a:noFill/>
        </p:spPr>
        <p:txBody>
          <a:bodyPr wrap="square" rtlCol="0">
            <a:spAutoFit/>
          </a:bodyPr>
          <a:lstStyle/>
          <a:p>
            <a:pPr marL="285750" indent="-285750">
              <a:buFont typeface="Wingdings" panose="05000000000000000000" pitchFamily="2" charset="2"/>
              <a:buChar char="§"/>
            </a:pPr>
            <a:r>
              <a:rPr lang="en-US" dirty="0"/>
              <a:t>Based on the best results among all models, the final model was chosen to be the Naive Bayes Classifier. In the future, it should be noted that the Naive Bayes model trained can be saved and used for making predictions. </a:t>
            </a:r>
          </a:p>
        </p:txBody>
      </p:sp>
      <p:pic>
        <p:nvPicPr>
          <p:cNvPr id="9" name="Picture 8">
            <a:extLst>
              <a:ext uri="{FF2B5EF4-FFF2-40B4-BE49-F238E27FC236}">
                <a16:creationId xmlns:a16="http://schemas.microsoft.com/office/drawing/2014/main" id="{C80D476E-0506-8B75-8BA5-1309DBDD5FEC}"/>
              </a:ext>
            </a:extLst>
          </p:cNvPr>
          <p:cNvPicPr>
            <a:picLocks noChangeAspect="1"/>
          </p:cNvPicPr>
          <p:nvPr/>
        </p:nvPicPr>
        <p:blipFill>
          <a:blip r:embed="rId4"/>
          <a:stretch>
            <a:fillRect/>
          </a:stretch>
        </p:blipFill>
        <p:spPr>
          <a:xfrm>
            <a:off x="4896953" y="1593053"/>
            <a:ext cx="4163860" cy="3470153"/>
          </a:xfrm>
          <a:prstGeom prst="rect">
            <a:avLst/>
          </a:prstGeom>
        </p:spPr>
      </p:pic>
      <p:sp>
        <p:nvSpPr>
          <p:cNvPr id="10" name="TextBox 9">
            <a:extLst>
              <a:ext uri="{FF2B5EF4-FFF2-40B4-BE49-F238E27FC236}">
                <a16:creationId xmlns:a16="http://schemas.microsoft.com/office/drawing/2014/main" id="{15B66B61-9D9A-202D-B255-15E861D47EC1}"/>
              </a:ext>
            </a:extLst>
          </p:cNvPr>
          <p:cNvSpPr txBox="1"/>
          <p:nvPr/>
        </p:nvSpPr>
        <p:spPr>
          <a:xfrm>
            <a:off x="121920" y="2161913"/>
            <a:ext cx="4840029"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 cross-validation results show consistent performance across the folds, with a mean accuracy of 85.24% and a low standard deviation of 0.41%, </a:t>
            </a:r>
            <a:r>
              <a:rPr lang="en-US" b="1" dirty="0"/>
              <a:t>indicating stable model performance.</a:t>
            </a:r>
          </a:p>
        </p:txBody>
      </p:sp>
    </p:spTree>
    <p:extLst>
      <p:ext uri="{BB962C8B-B14F-4D97-AF65-F5344CB8AC3E}">
        <p14:creationId xmlns:p14="http://schemas.microsoft.com/office/powerpoint/2010/main" val="1643398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143499"/>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71120" y="0"/>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72720" y="584775"/>
            <a:ext cx="830072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11A582-176C-87AF-C9B1-CBC8CD013345}"/>
              </a:ext>
            </a:extLst>
          </p:cNvPr>
          <p:cNvSpPr txBox="1"/>
          <p:nvPr/>
        </p:nvSpPr>
        <p:spPr>
          <a:xfrm>
            <a:off x="71120" y="651863"/>
            <a:ext cx="5038115"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t>Prediction System and Results:</a:t>
            </a:r>
          </a:p>
        </p:txBody>
      </p:sp>
      <p:sp>
        <p:nvSpPr>
          <p:cNvPr id="15" name="TextBox 14">
            <a:extLst>
              <a:ext uri="{FF2B5EF4-FFF2-40B4-BE49-F238E27FC236}">
                <a16:creationId xmlns:a16="http://schemas.microsoft.com/office/drawing/2014/main" id="{3E8DC5A2-15A8-E367-D9D3-64476E5DA2E7}"/>
              </a:ext>
            </a:extLst>
          </p:cNvPr>
          <p:cNvSpPr txBox="1"/>
          <p:nvPr/>
        </p:nvSpPr>
        <p:spPr>
          <a:xfrm>
            <a:off x="71120" y="990417"/>
            <a:ext cx="7711440" cy="2246769"/>
          </a:xfrm>
          <a:prstGeom prst="rect">
            <a:avLst/>
          </a:prstGeom>
          <a:noFill/>
        </p:spPr>
        <p:txBody>
          <a:bodyPr wrap="square" rtlCol="0">
            <a:spAutoFit/>
          </a:bodyPr>
          <a:lstStyle/>
          <a:p>
            <a:pPr marL="285750" indent="-285750">
              <a:buFont typeface="Wingdings" panose="05000000000000000000" pitchFamily="2" charset="2"/>
              <a:buChar char="§"/>
            </a:pPr>
            <a:r>
              <a:rPr lang="en-US" dirty="0"/>
              <a:t>Developed a recommendation system providing disease diagnosis and related advice.</a:t>
            </a:r>
          </a:p>
          <a:p>
            <a:endParaRPr lang="en-US" dirty="0"/>
          </a:p>
          <a:p>
            <a:pPr marL="285750" indent="-285750">
              <a:buFont typeface="Wingdings" panose="05000000000000000000" pitchFamily="2" charset="2"/>
              <a:buChar char="§"/>
            </a:pPr>
            <a:r>
              <a:rPr lang="en-US" dirty="0"/>
              <a:t>The model is used to predict the disease, as recommended by the tutor, after receiving the symptoms from the user. The prediction is followed by providing relevant recommendations including: </a:t>
            </a:r>
          </a:p>
          <a:p>
            <a:pPr lvl="2"/>
            <a:r>
              <a:rPr lang="en-US" dirty="0"/>
              <a:t>                    </a:t>
            </a:r>
            <a:r>
              <a:rPr lang="en-US" sz="1100" dirty="0"/>
              <a:t>●</a:t>
            </a:r>
            <a:r>
              <a:rPr lang="en-US" dirty="0"/>
              <a:t> Description of the predicted disease </a:t>
            </a:r>
          </a:p>
          <a:p>
            <a:r>
              <a:rPr lang="en-US" dirty="0"/>
              <a:t>                    </a:t>
            </a:r>
            <a:r>
              <a:rPr lang="en-US" sz="1100" dirty="0"/>
              <a:t>●</a:t>
            </a:r>
            <a:r>
              <a:rPr lang="en-US" dirty="0"/>
              <a:t> Precautions to be taken </a:t>
            </a:r>
          </a:p>
          <a:p>
            <a:r>
              <a:rPr lang="en-US" dirty="0"/>
              <a:t>                    </a:t>
            </a:r>
            <a:r>
              <a:rPr lang="en-US" sz="1100" dirty="0"/>
              <a:t>●</a:t>
            </a:r>
            <a:r>
              <a:rPr lang="en-US" dirty="0"/>
              <a:t> Recommended medications </a:t>
            </a:r>
          </a:p>
          <a:p>
            <a:r>
              <a:rPr lang="en-US" dirty="0"/>
              <a:t>                    </a:t>
            </a:r>
            <a:r>
              <a:rPr lang="en-US" sz="1100" dirty="0"/>
              <a:t>●</a:t>
            </a:r>
            <a:r>
              <a:rPr lang="en-US" dirty="0"/>
              <a:t> Suggested workouts </a:t>
            </a:r>
          </a:p>
          <a:p>
            <a:r>
              <a:rPr lang="en-US" dirty="0"/>
              <a:t>                    </a:t>
            </a:r>
            <a:r>
              <a:rPr lang="en-US" sz="1100" dirty="0"/>
              <a:t>●</a:t>
            </a:r>
            <a:r>
              <a:rPr lang="en-US" dirty="0"/>
              <a:t> Appropriate diets </a:t>
            </a:r>
          </a:p>
        </p:txBody>
      </p:sp>
      <p:pic>
        <p:nvPicPr>
          <p:cNvPr id="7" name="Picture 6">
            <a:extLst>
              <a:ext uri="{FF2B5EF4-FFF2-40B4-BE49-F238E27FC236}">
                <a16:creationId xmlns:a16="http://schemas.microsoft.com/office/drawing/2014/main" id="{B67F4D30-3D28-1213-87E2-D45878CB002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269743" y="1917120"/>
            <a:ext cx="4620257" cy="3071932"/>
          </a:xfrm>
          <a:prstGeom prst="rect">
            <a:avLst/>
          </a:prstGeom>
          <a:ln>
            <a:noFill/>
          </a:ln>
          <a:effectLst>
            <a:softEdge rad="112500"/>
          </a:effectLst>
        </p:spPr>
      </p:pic>
    </p:spTree>
    <p:extLst>
      <p:ext uri="{BB962C8B-B14F-4D97-AF65-F5344CB8AC3E}">
        <p14:creationId xmlns:p14="http://schemas.microsoft.com/office/powerpoint/2010/main" val="592423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348007"/>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71120" y="0"/>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flipV="1">
            <a:off x="160586" y="586318"/>
            <a:ext cx="8321040" cy="1036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11A582-176C-87AF-C9B1-CBC8CD013345}"/>
              </a:ext>
            </a:extLst>
          </p:cNvPr>
          <p:cNvSpPr txBox="1"/>
          <p:nvPr/>
        </p:nvSpPr>
        <p:spPr>
          <a:xfrm>
            <a:off x="83455" y="559289"/>
            <a:ext cx="3971315"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t>Example Case :</a:t>
            </a:r>
          </a:p>
        </p:txBody>
      </p:sp>
      <p:pic>
        <p:nvPicPr>
          <p:cNvPr id="6" name="Picture 5">
            <a:extLst>
              <a:ext uri="{FF2B5EF4-FFF2-40B4-BE49-F238E27FC236}">
                <a16:creationId xmlns:a16="http://schemas.microsoft.com/office/drawing/2014/main" id="{3BC255F1-32D8-900D-A3A7-3615E87FADCA}"/>
              </a:ext>
            </a:extLst>
          </p:cNvPr>
          <p:cNvPicPr>
            <a:picLocks noChangeAspect="1"/>
          </p:cNvPicPr>
          <p:nvPr/>
        </p:nvPicPr>
        <p:blipFill>
          <a:blip r:embed="rId4"/>
          <a:stretch>
            <a:fillRect/>
          </a:stretch>
        </p:blipFill>
        <p:spPr>
          <a:xfrm>
            <a:off x="83455" y="922669"/>
            <a:ext cx="4503986" cy="4321738"/>
          </a:xfrm>
          <a:prstGeom prst="rect">
            <a:avLst/>
          </a:prstGeom>
        </p:spPr>
      </p:pic>
      <p:pic>
        <p:nvPicPr>
          <p:cNvPr id="10" name="Picture 9">
            <a:extLst>
              <a:ext uri="{FF2B5EF4-FFF2-40B4-BE49-F238E27FC236}">
                <a16:creationId xmlns:a16="http://schemas.microsoft.com/office/drawing/2014/main" id="{5336AEAB-E062-CB0B-67F1-CD029E7EACFC}"/>
              </a:ext>
            </a:extLst>
          </p:cNvPr>
          <p:cNvPicPr>
            <a:picLocks noChangeAspect="1"/>
          </p:cNvPicPr>
          <p:nvPr/>
        </p:nvPicPr>
        <p:blipFill>
          <a:blip r:embed="rId5"/>
          <a:stretch>
            <a:fillRect/>
          </a:stretch>
        </p:blipFill>
        <p:spPr>
          <a:xfrm>
            <a:off x="4587116" y="922669"/>
            <a:ext cx="4503986" cy="4321738"/>
          </a:xfrm>
          <a:prstGeom prst="rect">
            <a:avLst/>
          </a:prstGeom>
        </p:spPr>
      </p:pic>
    </p:spTree>
    <p:extLst>
      <p:ext uri="{BB962C8B-B14F-4D97-AF65-F5344CB8AC3E}">
        <p14:creationId xmlns:p14="http://schemas.microsoft.com/office/powerpoint/2010/main" val="3790057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111760" y="0"/>
            <a:ext cx="7294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flipV="1">
            <a:off x="152400" y="564481"/>
            <a:ext cx="8473440" cy="1036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11A582-176C-87AF-C9B1-CBC8CD013345}"/>
              </a:ext>
            </a:extLst>
          </p:cNvPr>
          <p:cNvSpPr txBox="1"/>
          <p:nvPr/>
        </p:nvSpPr>
        <p:spPr>
          <a:xfrm>
            <a:off x="101600" y="559976"/>
            <a:ext cx="2839860"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t>Final Result :</a:t>
            </a:r>
          </a:p>
        </p:txBody>
      </p:sp>
      <p:pic>
        <p:nvPicPr>
          <p:cNvPr id="9" name="Picture 8">
            <a:extLst>
              <a:ext uri="{FF2B5EF4-FFF2-40B4-BE49-F238E27FC236}">
                <a16:creationId xmlns:a16="http://schemas.microsoft.com/office/drawing/2014/main" id="{1B044838-36A5-3EE0-4C19-23F48EBFD783}"/>
              </a:ext>
            </a:extLst>
          </p:cNvPr>
          <p:cNvPicPr>
            <a:picLocks noChangeAspect="1"/>
          </p:cNvPicPr>
          <p:nvPr/>
        </p:nvPicPr>
        <p:blipFill>
          <a:blip r:embed="rId4"/>
          <a:stretch>
            <a:fillRect/>
          </a:stretch>
        </p:blipFill>
        <p:spPr>
          <a:xfrm>
            <a:off x="211597" y="933689"/>
            <a:ext cx="8599894" cy="1144489"/>
          </a:xfrm>
          <a:prstGeom prst="rect">
            <a:avLst/>
          </a:prstGeom>
        </p:spPr>
      </p:pic>
      <p:pic>
        <p:nvPicPr>
          <p:cNvPr id="12" name="Picture 11">
            <a:extLst>
              <a:ext uri="{FF2B5EF4-FFF2-40B4-BE49-F238E27FC236}">
                <a16:creationId xmlns:a16="http://schemas.microsoft.com/office/drawing/2014/main" id="{1A3372F6-7D8F-DD34-ECF1-D6EA8C22250E}"/>
              </a:ext>
            </a:extLst>
          </p:cNvPr>
          <p:cNvPicPr>
            <a:picLocks noChangeAspect="1"/>
          </p:cNvPicPr>
          <p:nvPr/>
        </p:nvPicPr>
        <p:blipFill>
          <a:blip r:embed="rId5"/>
          <a:stretch>
            <a:fillRect/>
          </a:stretch>
        </p:blipFill>
        <p:spPr>
          <a:xfrm>
            <a:off x="211597" y="2093292"/>
            <a:ext cx="8599894" cy="3050207"/>
          </a:xfrm>
          <a:prstGeom prst="rect">
            <a:avLst/>
          </a:prstGeom>
        </p:spPr>
      </p:pic>
    </p:spTree>
    <p:extLst>
      <p:ext uri="{BB962C8B-B14F-4D97-AF65-F5344CB8AC3E}">
        <p14:creationId xmlns:p14="http://schemas.microsoft.com/office/powerpoint/2010/main" val="4117394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348007"/>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35560" y="-24221"/>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Pregnancy Risk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32080" y="560554"/>
            <a:ext cx="851408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D625E230-4205-649F-D5D9-C55E453C5540}"/>
              </a:ext>
            </a:extLst>
          </p:cNvPr>
          <p:cNvSpPr txBox="1"/>
          <p:nvPr/>
        </p:nvSpPr>
        <p:spPr>
          <a:xfrm>
            <a:off x="0" y="688202"/>
            <a:ext cx="7954650"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Develop a predictive model to assess pregnancy risk levels (low, mid, high).</a:t>
            </a:r>
          </a:p>
        </p:txBody>
      </p:sp>
      <p:sp>
        <p:nvSpPr>
          <p:cNvPr id="7" name="TextBox 6">
            <a:extLst>
              <a:ext uri="{FF2B5EF4-FFF2-40B4-BE49-F238E27FC236}">
                <a16:creationId xmlns:a16="http://schemas.microsoft.com/office/drawing/2014/main" id="{E02FECBA-2AEC-6575-F75F-857D64E02BF6}"/>
              </a:ext>
            </a:extLst>
          </p:cNvPr>
          <p:cNvSpPr txBox="1"/>
          <p:nvPr/>
        </p:nvSpPr>
        <p:spPr>
          <a:xfrm>
            <a:off x="132080" y="1045527"/>
            <a:ext cx="1949712" cy="338554"/>
          </a:xfrm>
          <a:prstGeom prst="rect">
            <a:avLst/>
          </a:prstGeom>
          <a:noFill/>
        </p:spPr>
        <p:txBody>
          <a:bodyPr wrap="square" rtlCol="0">
            <a:spAutoFit/>
          </a:bodyPr>
          <a:lstStyle/>
          <a:p>
            <a:pPr marL="285750" indent="-285750">
              <a:buFont typeface="Wingdings" panose="05000000000000000000" pitchFamily="2" charset="2"/>
              <a:buChar char="v"/>
            </a:pPr>
            <a:r>
              <a:rPr lang="en-IN" sz="1600" b="1" dirty="0"/>
              <a:t>Data Overview</a:t>
            </a:r>
            <a:endParaRPr lang="en-US" sz="1600" b="1" dirty="0"/>
          </a:p>
        </p:txBody>
      </p:sp>
      <p:sp>
        <p:nvSpPr>
          <p:cNvPr id="8" name="TextBox 7">
            <a:extLst>
              <a:ext uri="{FF2B5EF4-FFF2-40B4-BE49-F238E27FC236}">
                <a16:creationId xmlns:a16="http://schemas.microsoft.com/office/drawing/2014/main" id="{4CFCAC36-1160-9799-EF89-028CDAF00D6E}"/>
              </a:ext>
            </a:extLst>
          </p:cNvPr>
          <p:cNvSpPr txBox="1"/>
          <p:nvPr/>
        </p:nvSpPr>
        <p:spPr>
          <a:xfrm>
            <a:off x="177485" y="1374457"/>
            <a:ext cx="4977245" cy="307777"/>
          </a:xfrm>
          <a:prstGeom prst="rect">
            <a:avLst/>
          </a:prstGeom>
          <a:noFill/>
        </p:spPr>
        <p:txBody>
          <a:bodyPr wrap="square" rtlCol="0">
            <a:spAutoFit/>
          </a:bodyPr>
          <a:lstStyle/>
          <a:p>
            <a:pPr marL="285750" indent="-285750">
              <a:buFont typeface="Wingdings" panose="05000000000000000000" pitchFamily="2" charset="2"/>
              <a:buChar char="Ø"/>
            </a:pPr>
            <a:r>
              <a:rPr lang="en-US" dirty="0"/>
              <a:t>The dataset consists of 1,014 entries with 7 attributes : </a:t>
            </a:r>
          </a:p>
        </p:txBody>
      </p:sp>
      <p:sp>
        <p:nvSpPr>
          <p:cNvPr id="9" name="TextBox 8">
            <a:extLst>
              <a:ext uri="{FF2B5EF4-FFF2-40B4-BE49-F238E27FC236}">
                <a16:creationId xmlns:a16="http://schemas.microsoft.com/office/drawing/2014/main" id="{6A362857-D74E-CD0B-1CF3-8B66FAFC037A}"/>
              </a:ext>
            </a:extLst>
          </p:cNvPr>
          <p:cNvSpPr txBox="1"/>
          <p:nvPr/>
        </p:nvSpPr>
        <p:spPr>
          <a:xfrm>
            <a:off x="272052" y="1700343"/>
            <a:ext cx="2481770" cy="307777"/>
          </a:xfrm>
          <a:prstGeom prst="rect">
            <a:avLst/>
          </a:prstGeom>
          <a:noFill/>
        </p:spPr>
        <p:txBody>
          <a:bodyPr wrap="none" rtlCol="0">
            <a:spAutoFit/>
          </a:bodyPr>
          <a:lstStyle/>
          <a:p>
            <a:r>
              <a:rPr lang="en-US" b="1" dirty="0"/>
              <a:t>Key Descriptive Statistics: </a:t>
            </a:r>
          </a:p>
        </p:txBody>
      </p:sp>
      <p:sp>
        <p:nvSpPr>
          <p:cNvPr id="11" name="TextBox 10">
            <a:extLst>
              <a:ext uri="{FF2B5EF4-FFF2-40B4-BE49-F238E27FC236}">
                <a16:creationId xmlns:a16="http://schemas.microsoft.com/office/drawing/2014/main" id="{17A6F561-7F91-2E84-6C85-EB5748B96C34}"/>
              </a:ext>
            </a:extLst>
          </p:cNvPr>
          <p:cNvSpPr txBox="1"/>
          <p:nvPr/>
        </p:nvSpPr>
        <p:spPr>
          <a:xfrm>
            <a:off x="659298" y="2038963"/>
            <a:ext cx="4189048" cy="3201658"/>
          </a:xfrm>
          <a:prstGeom prst="rect">
            <a:avLst/>
          </a:prstGeom>
          <a:noFill/>
        </p:spPr>
        <p:txBody>
          <a:bodyPr wrap="square" rtlCol="0">
            <a:spAutoFit/>
          </a:bodyPr>
          <a:lstStyle/>
          <a:p>
            <a:pPr marL="285750" indent="-285750">
              <a:buFont typeface="Wingdings" panose="05000000000000000000" pitchFamily="2" charset="2"/>
              <a:buChar char="§"/>
            </a:pPr>
            <a:r>
              <a:rPr lang="en-US" dirty="0"/>
              <a:t>Age: Age of the patient </a:t>
            </a:r>
          </a:p>
          <a:p>
            <a:r>
              <a:rPr lang="en-US" dirty="0"/>
              <a:t>	</a:t>
            </a:r>
          </a:p>
          <a:p>
            <a:pPr marL="285750" indent="-285750">
              <a:buFont typeface="Wingdings" panose="05000000000000000000" pitchFamily="2" charset="2"/>
              <a:buChar char="§"/>
            </a:pPr>
            <a:r>
              <a:rPr lang="en-US" dirty="0"/>
              <a:t>Systolic BP: Systolic blood pressure </a:t>
            </a:r>
          </a:p>
          <a:p>
            <a:r>
              <a:rPr lang="en-US" dirty="0"/>
              <a:t>	 </a:t>
            </a:r>
          </a:p>
          <a:p>
            <a:pPr marL="285750" indent="-285750">
              <a:buFont typeface="Wingdings" panose="05000000000000000000" pitchFamily="2" charset="2"/>
              <a:buChar char="§"/>
            </a:pPr>
            <a:r>
              <a:rPr lang="en-US" dirty="0"/>
              <a:t>Diastolic BP: Diastolic blood pressure </a:t>
            </a:r>
          </a:p>
          <a:p>
            <a:r>
              <a:rPr lang="en-US" dirty="0"/>
              <a:t>	</a:t>
            </a:r>
          </a:p>
          <a:p>
            <a:pPr marL="285750" indent="-285750">
              <a:buFont typeface="Wingdings" panose="05000000000000000000" pitchFamily="2" charset="2"/>
              <a:buChar char="§"/>
            </a:pPr>
            <a:r>
              <a:rPr lang="en-US" dirty="0"/>
              <a:t>BS: Blood sugar levels </a:t>
            </a:r>
          </a:p>
          <a:p>
            <a:r>
              <a:rPr lang="en-US" dirty="0"/>
              <a:t>	 </a:t>
            </a:r>
          </a:p>
          <a:p>
            <a:pPr marL="285750" indent="-285750">
              <a:buFont typeface="Wingdings" panose="05000000000000000000" pitchFamily="2" charset="2"/>
              <a:buChar char="§"/>
            </a:pPr>
            <a:r>
              <a:rPr lang="en-US" dirty="0"/>
              <a:t>Body Temp: Body temperature </a:t>
            </a:r>
          </a:p>
          <a:p>
            <a:r>
              <a:rPr lang="en-US" dirty="0"/>
              <a:t>	</a:t>
            </a:r>
          </a:p>
          <a:p>
            <a:pPr marL="285750" indent="-285750">
              <a:buFont typeface="Wingdings" panose="05000000000000000000" pitchFamily="2" charset="2"/>
              <a:buChar char="§"/>
            </a:pPr>
            <a:r>
              <a:rPr lang="en-US" dirty="0"/>
              <a:t>Heart Rate: Heart rate </a:t>
            </a:r>
          </a:p>
          <a:p>
            <a:endParaRPr lang="en-US" dirty="0"/>
          </a:p>
          <a:p>
            <a:pPr marL="285750" indent="-285750">
              <a:buFont typeface="Wingdings" panose="05000000000000000000" pitchFamily="2" charset="2"/>
              <a:buChar char="§"/>
            </a:pPr>
            <a:r>
              <a:rPr lang="en-US" dirty="0"/>
              <a:t>Risk Level: Risk level (low, mid, high) </a:t>
            </a:r>
          </a:p>
          <a:p>
            <a:endParaRPr lang="en-US" dirty="0"/>
          </a:p>
        </p:txBody>
      </p:sp>
      <p:pic>
        <p:nvPicPr>
          <p:cNvPr id="16" name="Picture 15">
            <a:extLst>
              <a:ext uri="{FF2B5EF4-FFF2-40B4-BE49-F238E27FC236}">
                <a16:creationId xmlns:a16="http://schemas.microsoft.com/office/drawing/2014/main" id="{6B69DFCF-341B-EDD7-BF74-8F93346ECE19}"/>
              </a:ext>
            </a:extLst>
          </p:cNvPr>
          <p:cNvPicPr>
            <a:picLocks noChangeAspect="1"/>
          </p:cNvPicPr>
          <p:nvPr/>
        </p:nvPicPr>
        <p:blipFill>
          <a:blip r:embed="rId4"/>
          <a:stretch>
            <a:fillRect/>
          </a:stretch>
        </p:blipFill>
        <p:spPr>
          <a:xfrm>
            <a:off x="5801131" y="0"/>
            <a:ext cx="3342869" cy="5432571"/>
          </a:xfrm>
          <a:prstGeom prst="rect">
            <a:avLst/>
          </a:prstGeom>
        </p:spPr>
      </p:pic>
    </p:spTree>
    <p:extLst>
      <p:ext uri="{BB962C8B-B14F-4D97-AF65-F5344CB8AC3E}">
        <p14:creationId xmlns:p14="http://schemas.microsoft.com/office/powerpoint/2010/main" val="3194265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71120" y="-12467"/>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Pregnancy Risk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62560" y="547683"/>
            <a:ext cx="8757920"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CB69FA86-C774-459B-461E-2E8920496A3E}"/>
              </a:ext>
            </a:extLst>
          </p:cNvPr>
          <p:cNvSpPr txBox="1"/>
          <p:nvPr/>
        </p:nvSpPr>
        <p:spPr>
          <a:xfrm>
            <a:off x="71120" y="680795"/>
            <a:ext cx="2485292"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b="1" dirty="0"/>
              <a:t>Data Visualization:</a:t>
            </a:r>
          </a:p>
        </p:txBody>
      </p:sp>
      <p:sp>
        <p:nvSpPr>
          <p:cNvPr id="13" name="TextBox 12">
            <a:extLst>
              <a:ext uri="{FF2B5EF4-FFF2-40B4-BE49-F238E27FC236}">
                <a16:creationId xmlns:a16="http://schemas.microsoft.com/office/drawing/2014/main" id="{D874DCB8-470F-4CE0-431C-72F9CEAB0C56}"/>
              </a:ext>
            </a:extLst>
          </p:cNvPr>
          <p:cNvSpPr txBox="1"/>
          <p:nvPr/>
        </p:nvSpPr>
        <p:spPr>
          <a:xfrm>
            <a:off x="71120" y="973947"/>
            <a:ext cx="2903359" cy="307777"/>
          </a:xfrm>
          <a:prstGeom prst="rect">
            <a:avLst/>
          </a:prstGeom>
          <a:noFill/>
        </p:spPr>
        <p:txBody>
          <a:bodyPr wrap="none" rtlCol="0">
            <a:spAutoFit/>
          </a:bodyPr>
          <a:lstStyle/>
          <a:p>
            <a:pPr marL="285750" indent="-285750">
              <a:buFont typeface="Wingdings" panose="05000000000000000000" pitchFamily="2" charset="2"/>
              <a:buChar char="§"/>
            </a:pPr>
            <a:r>
              <a:rPr lang="en-US" dirty="0"/>
              <a:t>Blood Pressure vs Risk Level :</a:t>
            </a:r>
          </a:p>
        </p:txBody>
      </p:sp>
      <p:sp>
        <p:nvSpPr>
          <p:cNvPr id="14" name="TextBox 13">
            <a:extLst>
              <a:ext uri="{FF2B5EF4-FFF2-40B4-BE49-F238E27FC236}">
                <a16:creationId xmlns:a16="http://schemas.microsoft.com/office/drawing/2014/main" id="{74421612-879C-CD8F-FAD5-C6BD91B64508}"/>
              </a:ext>
            </a:extLst>
          </p:cNvPr>
          <p:cNvSpPr txBox="1"/>
          <p:nvPr/>
        </p:nvSpPr>
        <p:spPr>
          <a:xfrm>
            <a:off x="476738" y="1260439"/>
            <a:ext cx="4790094" cy="523220"/>
          </a:xfrm>
          <a:prstGeom prst="rect">
            <a:avLst/>
          </a:prstGeom>
          <a:noFill/>
        </p:spPr>
        <p:txBody>
          <a:bodyPr wrap="none" rtlCol="0">
            <a:spAutoFit/>
          </a:bodyPr>
          <a:lstStyle/>
          <a:p>
            <a:pPr marL="285750" indent="-285750">
              <a:buFont typeface="Arial" panose="020B0604020202020204" pitchFamily="34" charset="0"/>
              <a:buChar char="•"/>
            </a:pPr>
            <a:r>
              <a:rPr lang="en-US" dirty="0"/>
              <a:t>High BP linked to higher risk</a:t>
            </a:r>
          </a:p>
          <a:p>
            <a:pPr marL="285750" indent="-285750">
              <a:buFont typeface="Arial" panose="020B0604020202020204" pitchFamily="34" charset="0"/>
              <a:buChar char="•"/>
            </a:pPr>
            <a:r>
              <a:rPr lang="en-US" dirty="0"/>
              <a:t>Low risk ranges below 120/80; high risk above 140/90.</a:t>
            </a:r>
          </a:p>
        </p:txBody>
      </p:sp>
      <p:pic>
        <p:nvPicPr>
          <p:cNvPr id="16" name="Picture 15">
            <a:extLst>
              <a:ext uri="{FF2B5EF4-FFF2-40B4-BE49-F238E27FC236}">
                <a16:creationId xmlns:a16="http://schemas.microsoft.com/office/drawing/2014/main" id="{1D343F32-9140-4681-18DE-94069A7EE700}"/>
              </a:ext>
            </a:extLst>
          </p:cNvPr>
          <p:cNvPicPr>
            <a:picLocks noChangeAspect="1"/>
          </p:cNvPicPr>
          <p:nvPr/>
        </p:nvPicPr>
        <p:blipFill>
          <a:blip r:embed="rId4"/>
          <a:stretch>
            <a:fillRect/>
          </a:stretch>
        </p:blipFill>
        <p:spPr>
          <a:xfrm>
            <a:off x="700649" y="1796127"/>
            <a:ext cx="7813822" cy="32513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6417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521674" cy="5245754"/>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71120" y="36376"/>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Pregnancy Risk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47320" y="621151"/>
            <a:ext cx="837184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71120" y="738488"/>
            <a:ext cx="2002471"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Model Training:</a:t>
            </a:r>
          </a:p>
        </p:txBody>
      </p:sp>
      <p:sp>
        <p:nvSpPr>
          <p:cNvPr id="6" name="TextBox 5">
            <a:extLst>
              <a:ext uri="{FF2B5EF4-FFF2-40B4-BE49-F238E27FC236}">
                <a16:creationId xmlns:a16="http://schemas.microsoft.com/office/drawing/2014/main" id="{AA3DE7B3-21E7-A446-F9E3-511172B27A26}"/>
              </a:ext>
            </a:extLst>
          </p:cNvPr>
          <p:cNvSpPr txBox="1"/>
          <p:nvPr/>
        </p:nvSpPr>
        <p:spPr>
          <a:xfrm>
            <a:off x="360680" y="2218145"/>
            <a:ext cx="2433680" cy="307777"/>
          </a:xfrm>
          <a:prstGeom prst="rect">
            <a:avLst/>
          </a:prstGeom>
          <a:noFill/>
        </p:spPr>
        <p:txBody>
          <a:bodyPr wrap="none" rtlCol="0">
            <a:spAutoFit/>
          </a:bodyPr>
          <a:lstStyle/>
          <a:p>
            <a:pPr marL="285750" indent="-285750">
              <a:buFont typeface="Wingdings" panose="05000000000000000000" pitchFamily="2" charset="2"/>
              <a:buChar char="Ø"/>
            </a:pPr>
            <a:r>
              <a:rPr lang="en-US" b="1" dirty="0"/>
              <a:t>Top Performers Model:</a:t>
            </a:r>
          </a:p>
        </p:txBody>
      </p:sp>
      <p:sp>
        <p:nvSpPr>
          <p:cNvPr id="7" name="TextBox 6">
            <a:extLst>
              <a:ext uri="{FF2B5EF4-FFF2-40B4-BE49-F238E27FC236}">
                <a16:creationId xmlns:a16="http://schemas.microsoft.com/office/drawing/2014/main" id="{43EB6F2A-74D2-F429-12D4-884D69C8324F}"/>
              </a:ext>
            </a:extLst>
          </p:cNvPr>
          <p:cNvSpPr txBox="1"/>
          <p:nvPr/>
        </p:nvSpPr>
        <p:spPr>
          <a:xfrm>
            <a:off x="643095" y="2521571"/>
            <a:ext cx="6011582" cy="738664"/>
          </a:xfrm>
          <a:prstGeom prst="rect">
            <a:avLst/>
          </a:prstGeom>
          <a:noFill/>
        </p:spPr>
        <p:txBody>
          <a:bodyPr wrap="none" rtlCol="0">
            <a:spAutoFit/>
          </a:bodyPr>
          <a:lstStyle/>
          <a:p>
            <a:pPr marL="285750" indent="-285750">
              <a:buFont typeface="Arial" panose="020B0604020202020204" pitchFamily="34" charset="0"/>
              <a:buChar char="•"/>
            </a:pPr>
            <a:r>
              <a:rPr lang="en-US" b="1" dirty="0"/>
              <a:t>Random Forest: </a:t>
            </a:r>
            <a:r>
              <a:rPr lang="en-US" dirty="0"/>
              <a:t>Highest accuracy (81.77%)</a:t>
            </a:r>
          </a:p>
          <a:p>
            <a:pPr marL="285750" indent="-285750">
              <a:buFont typeface="Arial" panose="020B0604020202020204" pitchFamily="34" charset="0"/>
              <a:buChar char="•"/>
            </a:pPr>
            <a:r>
              <a:rPr lang="en-US" b="1" dirty="0"/>
              <a:t>Gradient Boosting Classifier: </a:t>
            </a:r>
            <a:r>
              <a:rPr lang="en-US" dirty="0"/>
              <a:t>Second best with strong performance.</a:t>
            </a:r>
          </a:p>
          <a:p>
            <a:pPr marL="285750" indent="-285750">
              <a:buFont typeface="Arial" panose="020B0604020202020204" pitchFamily="34" charset="0"/>
              <a:buChar char="•"/>
            </a:pPr>
            <a:r>
              <a:rPr lang="en-US" b="1" dirty="0"/>
              <a:t>Decision Tree: </a:t>
            </a:r>
            <a:r>
              <a:rPr lang="en-US" dirty="0"/>
              <a:t>Good but overfitting risk </a:t>
            </a:r>
          </a:p>
        </p:txBody>
      </p:sp>
      <p:sp>
        <p:nvSpPr>
          <p:cNvPr id="8" name="TextBox 7">
            <a:extLst>
              <a:ext uri="{FF2B5EF4-FFF2-40B4-BE49-F238E27FC236}">
                <a16:creationId xmlns:a16="http://schemas.microsoft.com/office/drawing/2014/main" id="{EED037CD-92E5-876F-5F89-581C97418F2C}"/>
              </a:ext>
            </a:extLst>
          </p:cNvPr>
          <p:cNvSpPr txBox="1"/>
          <p:nvPr/>
        </p:nvSpPr>
        <p:spPr>
          <a:xfrm>
            <a:off x="289560" y="3563661"/>
            <a:ext cx="7680960"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a:t>The final Random Forest model was saved using pickle for future use. A function was created to predict the risk level based on new data inputs.</a:t>
            </a:r>
          </a:p>
        </p:txBody>
      </p:sp>
      <p:sp>
        <p:nvSpPr>
          <p:cNvPr id="9" name="TextBox 8">
            <a:extLst>
              <a:ext uri="{FF2B5EF4-FFF2-40B4-BE49-F238E27FC236}">
                <a16:creationId xmlns:a16="http://schemas.microsoft.com/office/drawing/2014/main" id="{C6071B86-8D64-AFCF-39A6-0193ADF2EC72}"/>
              </a:ext>
            </a:extLst>
          </p:cNvPr>
          <p:cNvSpPr txBox="1"/>
          <p:nvPr/>
        </p:nvSpPr>
        <p:spPr>
          <a:xfrm>
            <a:off x="360680" y="1125268"/>
            <a:ext cx="1784463" cy="307777"/>
          </a:xfrm>
          <a:prstGeom prst="rect">
            <a:avLst/>
          </a:prstGeom>
          <a:noFill/>
        </p:spPr>
        <p:txBody>
          <a:bodyPr wrap="none" rtlCol="0">
            <a:spAutoFit/>
          </a:bodyPr>
          <a:lstStyle/>
          <a:p>
            <a:pPr marL="285750" indent="-285750">
              <a:buFont typeface="Wingdings" panose="05000000000000000000" pitchFamily="2" charset="2"/>
              <a:buChar char="Ø"/>
            </a:pPr>
            <a:r>
              <a:rPr lang="en-US" b="1" dirty="0"/>
              <a:t>Data Splitting : </a:t>
            </a:r>
          </a:p>
        </p:txBody>
      </p:sp>
      <p:sp>
        <p:nvSpPr>
          <p:cNvPr id="10" name="TextBox 9">
            <a:extLst>
              <a:ext uri="{FF2B5EF4-FFF2-40B4-BE49-F238E27FC236}">
                <a16:creationId xmlns:a16="http://schemas.microsoft.com/office/drawing/2014/main" id="{7C0D73B6-F02E-B699-D98B-962AAE46D62A}"/>
              </a:ext>
            </a:extLst>
          </p:cNvPr>
          <p:cNvSpPr txBox="1"/>
          <p:nvPr/>
        </p:nvSpPr>
        <p:spPr>
          <a:xfrm>
            <a:off x="643095" y="1454974"/>
            <a:ext cx="5033750" cy="738664"/>
          </a:xfrm>
          <a:prstGeom prst="rect">
            <a:avLst/>
          </a:prstGeom>
          <a:noFill/>
        </p:spPr>
        <p:txBody>
          <a:bodyPr wrap="none" rtlCol="0">
            <a:spAutoFit/>
          </a:bodyPr>
          <a:lstStyle/>
          <a:p>
            <a:pPr marL="285750" indent="-285750">
              <a:buFont typeface="Arial" panose="020B0604020202020204" pitchFamily="34" charset="0"/>
              <a:buChar char="•"/>
            </a:pPr>
            <a:r>
              <a:rPr lang="en-US" b="1" dirty="0"/>
              <a:t>Features: </a:t>
            </a:r>
            <a:r>
              <a:rPr lang="en-US" dirty="0"/>
              <a:t>Age, Diastolic BP, BS, Body Temp, Heart Rate</a:t>
            </a:r>
          </a:p>
          <a:p>
            <a:pPr marL="285750" indent="-285750">
              <a:buFont typeface="Arial" panose="020B0604020202020204" pitchFamily="34" charset="0"/>
              <a:buChar char="•"/>
            </a:pPr>
            <a:r>
              <a:rPr lang="en-US" b="1" dirty="0"/>
              <a:t>Target: </a:t>
            </a:r>
            <a:r>
              <a:rPr lang="en-US" dirty="0"/>
              <a:t>Risk Level </a:t>
            </a:r>
          </a:p>
          <a:p>
            <a:pPr marL="285750" indent="-285750">
              <a:buFont typeface="Arial" panose="020B0604020202020204" pitchFamily="34" charset="0"/>
              <a:buChar char="•"/>
            </a:pPr>
            <a:r>
              <a:rPr lang="en-US" b="1" dirty="0"/>
              <a:t>Train-Test Split: </a:t>
            </a:r>
            <a:r>
              <a:rPr lang="en-US" dirty="0"/>
              <a:t>80% training, 20% testing</a:t>
            </a:r>
          </a:p>
        </p:txBody>
      </p:sp>
      <p:sp>
        <p:nvSpPr>
          <p:cNvPr id="11" name="Google Shape;276;p32">
            <a:extLst>
              <a:ext uri="{FF2B5EF4-FFF2-40B4-BE49-F238E27FC236}">
                <a16:creationId xmlns:a16="http://schemas.microsoft.com/office/drawing/2014/main" id="{B4E1DF3C-61E8-E7C2-D5AB-6DAA902927A4}"/>
              </a:ext>
            </a:extLst>
          </p:cNvPr>
          <p:cNvSpPr/>
          <p:nvPr/>
        </p:nvSpPr>
        <p:spPr>
          <a:xfrm>
            <a:off x="7420371" y="2580348"/>
            <a:ext cx="1784462" cy="2665405"/>
          </a:xfrm>
          <a:custGeom>
            <a:avLst/>
            <a:gdLst/>
            <a:ahLst/>
            <a:cxnLst/>
            <a:rect l="l" t="t" r="r" b="b"/>
            <a:pathLst>
              <a:path w="2401547" h="4114800" extrusionOk="0">
                <a:moveTo>
                  <a:pt x="0" y="0"/>
                </a:moveTo>
                <a:lnTo>
                  <a:pt x="2401547" y="0"/>
                </a:lnTo>
                <a:lnTo>
                  <a:pt x="2401547" y="4114800"/>
                </a:lnTo>
                <a:lnTo>
                  <a:pt x="0" y="4114800"/>
                </a:lnTo>
                <a:lnTo>
                  <a:pt x="0" y="0"/>
                </a:lnTo>
                <a:close/>
              </a:path>
            </a:pathLst>
          </a:custGeom>
          <a:blipFill rotWithShape="1">
            <a:blip r:embed="rId4">
              <a:alphaModFix/>
            </a:blip>
            <a:stretch>
              <a:fillRect/>
            </a:stretch>
          </a:blipFill>
          <a:ln>
            <a:noFill/>
          </a:ln>
        </p:spPr>
      </p:sp>
    </p:spTree>
    <p:extLst>
      <p:ext uri="{BB962C8B-B14F-4D97-AF65-F5344CB8AC3E}">
        <p14:creationId xmlns:p14="http://schemas.microsoft.com/office/powerpoint/2010/main" val="216640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521674" cy="5348007"/>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0" y="38875"/>
            <a:ext cx="71932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Pregnancy Risk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24460" y="623650"/>
            <a:ext cx="873760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44064" y="680245"/>
            <a:ext cx="3552576"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Prediction System and Results:</a:t>
            </a:r>
          </a:p>
        </p:txBody>
      </p:sp>
      <p:sp>
        <p:nvSpPr>
          <p:cNvPr id="11" name="TextBox 10">
            <a:extLst>
              <a:ext uri="{FF2B5EF4-FFF2-40B4-BE49-F238E27FC236}">
                <a16:creationId xmlns:a16="http://schemas.microsoft.com/office/drawing/2014/main" id="{E55D8CBF-EF9A-22F9-BC68-3F723369C5B3}"/>
              </a:ext>
            </a:extLst>
          </p:cNvPr>
          <p:cNvSpPr txBox="1"/>
          <p:nvPr/>
        </p:nvSpPr>
        <p:spPr>
          <a:xfrm>
            <a:off x="124460" y="1016298"/>
            <a:ext cx="7377341" cy="307777"/>
          </a:xfrm>
          <a:prstGeom prst="rect">
            <a:avLst/>
          </a:prstGeom>
          <a:noFill/>
        </p:spPr>
        <p:txBody>
          <a:bodyPr wrap="none" rtlCol="0">
            <a:spAutoFit/>
          </a:bodyPr>
          <a:lstStyle/>
          <a:p>
            <a:pPr marL="285750" indent="-285750">
              <a:buFont typeface="Wingdings" panose="05000000000000000000" pitchFamily="2" charset="2"/>
              <a:buChar char="§"/>
            </a:pPr>
            <a:r>
              <a:rPr lang="en-US" dirty="0"/>
              <a:t>Developed a model using health indicators like BP, blood sugar, body temperature, etc.</a:t>
            </a:r>
          </a:p>
        </p:txBody>
      </p:sp>
      <p:pic>
        <p:nvPicPr>
          <p:cNvPr id="9" name="Picture 8">
            <a:extLst>
              <a:ext uri="{FF2B5EF4-FFF2-40B4-BE49-F238E27FC236}">
                <a16:creationId xmlns:a16="http://schemas.microsoft.com/office/drawing/2014/main" id="{7731659D-992C-CF34-6CA3-EB2AC5424DA5}"/>
              </a:ext>
            </a:extLst>
          </p:cNvPr>
          <p:cNvPicPr>
            <a:picLocks noChangeAspect="1"/>
          </p:cNvPicPr>
          <p:nvPr/>
        </p:nvPicPr>
        <p:blipFill>
          <a:blip r:embed="rId4"/>
          <a:stretch>
            <a:fillRect/>
          </a:stretch>
        </p:blipFill>
        <p:spPr>
          <a:xfrm>
            <a:off x="294640" y="1400029"/>
            <a:ext cx="4582606" cy="3952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4E17C663-4599-C4B3-87AB-C029285FBB43}"/>
              </a:ext>
            </a:extLst>
          </p:cNvPr>
          <p:cNvPicPr>
            <a:picLocks noChangeAspect="1"/>
          </p:cNvPicPr>
          <p:nvPr/>
        </p:nvPicPr>
        <p:blipFill>
          <a:blip r:embed="rId5"/>
          <a:stretch>
            <a:fillRect/>
          </a:stretch>
        </p:blipFill>
        <p:spPr>
          <a:xfrm>
            <a:off x="4877246" y="1400029"/>
            <a:ext cx="3972114" cy="3860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41565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1" y="1"/>
            <a:ext cx="9144001"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74D3EF00-87CA-29BE-B62E-1FE4821AC9E8}"/>
              </a:ext>
            </a:extLst>
          </p:cNvPr>
          <p:cNvSpPr txBox="1"/>
          <p:nvPr/>
        </p:nvSpPr>
        <p:spPr>
          <a:xfrm>
            <a:off x="282799" y="0"/>
            <a:ext cx="2236510" cy="769441"/>
          </a:xfrm>
          <a:prstGeom prst="rect">
            <a:avLst/>
          </a:prstGeom>
          <a:noFill/>
        </p:spPr>
        <p:txBody>
          <a:bodyPr wrap="none" rtlCol="0">
            <a:spAutoFit/>
          </a:bodyPr>
          <a:lstStyle/>
          <a:p>
            <a:pPr algn="ctr"/>
            <a:r>
              <a:rPr lang="en-IN" sz="4400" b="1" dirty="0">
                <a:solidFill>
                  <a:schemeClr val="accent1">
                    <a:lumMod val="75000"/>
                  </a:schemeClr>
                </a:solidFill>
                <a:latin typeface="Bell MT" panose="02020503060305020303" pitchFamily="18" charset="0"/>
                <a:ea typeface="Calibri" panose="020F0502020204030204" pitchFamily="34" charset="0"/>
                <a:cs typeface="Calibri" panose="020F0502020204030204" pitchFamily="34" charset="0"/>
              </a:rPr>
              <a:t>Content</a:t>
            </a:r>
            <a:r>
              <a:rPr lang="en-IN" dirty="0"/>
              <a:t> </a:t>
            </a:r>
            <a:endParaRPr lang="en-US" dirty="0"/>
          </a:p>
        </p:txBody>
      </p:sp>
      <p:sp>
        <p:nvSpPr>
          <p:cNvPr id="4" name="TextBox 3">
            <a:extLst>
              <a:ext uri="{FF2B5EF4-FFF2-40B4-BE49-F238E27FC236}">
                <a16:creationId xmlns:a16="http://schemas.microsoft.com/office/drawing/2014/main" id="{CDDE855E-0402-F7B3-9497-49ED8561333A}"/>
              </a:ext>
            </a:extLst>
          </p:cNvPr>
          <p:cNvSpPr txBox="1"/>
          <p:nvPr/>
        </p:nvSpPr>
        <p:spPr>
          <a:xfrm>
            <a:off x="282798" y="769441"/>
            <a:ext cx="8945021" cy="1200329"/>
          </a:xfrm>
          <a:prstGeom prst="rect">
            <a:avLst/>
          </a:prstGeom>
          <a:noFill/>
        </p:spPr>
        <p:txBody>
          <a:bodyPr wrap="square" rtlCol="0">
            <a:spAutoFit/>
          </a:bodyPr>
          <a:lstStyle/>
          <a:p>
            <a:pPr marL="342900" indent="-342900">
              <a:buAutoNum type="arabicPeriod"/>
            </a:pPr>
            <a:r>
              <a:rPr lang="en-IN" sz="2400" dirty="0">
                <a:latin typeface="Book Antiqua" panose="02040602050305030304" pitchFamily="18" charset="0"/>
                <a:ea typeface="Calibri" panose="020F0502020204030204" pitchFamily="34" charset="0"/>
                <a:cs typeface="Calibri" panose="020F0502020204030204" pitchFamily="34" charset="0"/>
              </a:rPr>
              <a:t>Introduction</a:t>
            </a:r>
            <a:endParaRPr lang="en-US" sz="2400" dirty="0">
              <a:latin typeface="Book Antiqua" panose="02040602050305030304" pitchFamily="18" charset="0"/>
              <a:ea typeface="Calibri" panose="020F0502020204030204" pitchFamily="34" charset="0"/>
              <a:cs typeface="Calibri" panose="020F0502020204030204" pitchFamily="34" charset="0"/>
            </a:endParaRPr>
          </a:p>
          <a:p>
            <a:pPr marL="342900" indent="-342900">
              <a:buAutoNum type="arabicPeriod"/>
            </a:pPr>
            <a:r>
              <a:rPr lang="en-US" sz="2400" dirty="0">
                <a:latin typeface="Book Antiqua" panose="02040602050305030304" pitchFamily="18" charset="0"/>
                <a:ea typeface="Calibri" panose="020F0502020204030204" pitchFamily="34" charset="0"/>
                <a:cs typeface="Calibri" panose="020F0502020204030204" pitchFamily="34" charset="0"/>
              </a:rPr>
              <a:t>Phase 1: Symptom-Disease Prediction </a:t>
            </a:r>
          </a:p>
          <a:p>
            <a:pPr marL="342900" indent="-342900">
              <a:buAutoNum type="arabicPeriod"/>
            </a:pPr>
            <a:r>
              <a:rPr lang="en-US" sz="2400" dirty="0">
                <a:latin typeface="Book Antiqua" panose="02040602050305030304" pitchFamily="18" charset="0"/>
                <a:ea typeface="Calibri" panose="020F0502020204030204" pitchFamily="34" charset="0"/>
                <a:cs typeface="Calibri" panose="020F0502020204030204" pitchFamily="34" charset="0"/>
              </a:rPr>
              <a:t>Phase 2: Advanced Predictions</a:t>
            </a:r>
          </a:p>
        </p:txBody>
      </p:sp>
      <p:sp>
        <p:nvSpPr>
          <p:cNvPr id="5" name="TextBox 4">
            <a:extLst>
              <a:ext uri="{FF2B5EF4-FFF2-40B4-BE49-F238E27FC236}">
                <a16:creationId xmlns:a16="http://schemas.microsoft.com/office/drawing/2014/main" id="{7B302C98-7C9E-D279-25B7-24BD2F983B40}"/>
              </a:ext>
            </a:extLst>
          </p:cNvPr>
          <p:cNvSpPr txBox="1"/>
          <p:nvPr/>
        </p:nvSpPr>
        <p:spPr>
          <a:xfrm>
            <a:off x="1737423" y="1957444"/>
            <a:ext cx="3775393" cy="1015663"/>
          </a:xfrm>
          <a:prstGeom prst="rect">
            <a:avLst/>
          </a:prstGeom>
          <a:noFill/>
        </p:spPr>
        <p:txBody>
          <a:bodyPr wrap="none" rtlCol="0">
            <a:spAutoFit/>
          </a:bodyPr>
          <a:lstStyle/>
          <a:p>
            <a:pPr marL="342900" indent="-342900">
              <a:buFont typeface="Wingdings" panose="05000000000000000000" pitchFamily="2" charset="2"/>
              <a:buChar char="Ø"/>
            </a:pPr>
            <a:r>
              <a:rPr lang="en-US" sz="2000" dirty="0">
                <a:latin typeface="Book Antiqua" panose="02040602050305030304" pitchFamily="18" charset="0"/>
                <a:ea typeface="Calibri" panose="020F0502020204030204" pitchFamily="34" charset="0"/>
                <a:cs typeface="Calibri" panose="020F0502020204030204" pitchFamily="34" charset="0"/>
              </a:rPr>
              <a:t>Pregnancy Risk Prediction</a:t>
            </a:r>
          </a:p>
          <a:p>
            <a:pPr marL="342900" lvl="3" indent="-342900">
              <a:buFont typeface="Wingdings" panose="05000000000000000000" pitchFamily="2" charset="2"/>
              <a:buChar char="Ø"/>
            </a:pPr>
            <a:r>
              <a:rPr lang="en-US" sz="2000" dirty="0">
                <a:latin typeface="Book Antiqua" panose="02040602050305030304" pitchFamily="18" charset="0"/>
                <a:ea typeface="Calibri" panose="020F0502020204030204" pitchFamily="34" charset="0"/>
                <a:cs typeface="Calibri" panose="020F0502020204030204" pitchFamily="34" charset="0"/>
              </a:rPr>
              <a:t>Heart Disease Prediction</a:t>
            </a:r>
          </a:p>
          <a:p>
            <a:pPr marL="342900" lvl="3" indent="-342900">
              <a:buFont typeface="Wingdings" panose="05000000000000000000" pitchFamily="2" charset="2"/>
              <a:buChar char="Ø"/>
            </a:pPr>
            <a:r>
              <a:rPr lang="en-US" sz="2000" dirty="0">
                <a:latin typeface="Book Antiqua" panose="02040602050305030304" pitchFamily="18" charset="0"/>
                <a:ea typeface="Calibri" panose="020F0502020204030204" pitchFamily="34" charset="0"/>
                <a:cs typeface="Calibri" panose="020F0502020204030204" pitchFamily="34" charset="0"/>
              </a:rPr>
              <a:t>Diabetic Disease Prediction</a:t>
            </a:r>
          </a:p>
        </p:txBody>
      </p:sp>
      <p:sp>
        <p:nvSpPr>
          <p:cNvPr id="6" name="TextBox 5">
            <a:extLst>
              <a:ext uri="{FF2B5EF4-FFF2-40B4-BE49-F238E27FC236}">
                <a16:creationId xmlns:a16="http://schemas.microsoft.com/office/drawing/2014/main" id="{00548306-D630-FE5C-B757-5D50A63BFF97}"/>
              </a:ext>
            </a:extLst>
          </p:cNvPr>
          <p:cNvSpPr txBox="1"/>
          <p:nvPr/>
        </p:nvSpPr>
        <p:spPr>
          <a:xfrm>
            <a:off x="282798" y="2998974"/>
            <a:ext cx="3786614" cy="830997"/>
          </a:xfrm>
          <a:prstGeom prst="rect">
            <a:avLst/>
          </a:prstGeom>
          <a:noFill/>
        </p:spPr>
        <p:txBody>
          <a:bodyPr wrap="none" rtlCol="0">
            <a:spAutoFit/>
          </a:bodyPr>
          <a:lstStyle/>
          <a:p>
            <a:pPr rtl="0">
              <a:spcBef>
                <a:spcPts val="0"/>
              </a:spcBef>
              <a:spcAft>
                <a:spcPts val="0"/>
              </a:spcAft>
            </a:pPr>
            <a:r>
              <a:rPr lang="en-US" sz="2400" i="0" u="none" strike="noStrike" dirty="0">
                <a:solidFill>
                  <a:srgbClr val="000000"/>
                </a:solidFill>
                <a:effectLst/>
                <a:latin typeface="Book Antiqua" panose="02040602050305030304" pitchFamily="18" charset="0"/>
              </a:rPr>
              <a:t>4.  Technologies and Tools</a:t>
            </a:r>
            <a:endParaRPr lang="en-US" sz="2400" dirty="0">
              <a:effectLst/>
            </a:endParaRPr>
          </a:p>
          <a:p>
            <a:pPr rtl="0">
              <a:spcBef>
                <a:spcPts val="0"/>
              </a:spcBef>
              <a:spcAft>
                <a:spcPts val="0"/>
              </a:spcAft>
            </a:pPr>
            <a:r>
              <a:rPr lang="en-US" sz="2400" i="0" u="none" strike="noStrike" dirty="0">
                <a:solidFill>
                  <a:srgbClr val="000000"/>
                </a:solidFill>
                <a:effectLst/>
                <a:latin typeface="Book Antiqua" panose="02040602050305030304" pitchFamily="18" charset="0"/>
              </a:rPr>
              <a:t>5.  Conclusion</a:t>
            </a:r>
            <a:endParaRPr lang="en-US" sz="2400" dirty="0">
              <a:effectLst/>
            </a:endParaRPr>
          </a:p>
        </p:txBody>
      </p:sp>
      <p:cxnSp>
        <p:nvCxnSpPr>
          <p:cNvPr id="7" name="Straight Connector 6">
            <a:extLst>
              <a:ext uri="{FF2B5EF4-FFF2-40B4-BE49-F238E27FC236}">
                <a16:creationId xmlns:a16="http://schemas.microsoft.com/office/drawing/2014/main" id="{4D657E17-6F26-085B-2108-E7F32D84B3FA}"/>
              </a:ext>
            </a:extLst>
          </p:cNvPr>
          <p:cNvCxnSpPr>
            <a:cxnSpLocks/>
          </p:cNvCxnSpPr>
          <p:nvPr/>
        </p:nvCxnSpPr>
        <p:spPr>
          <a:xfrm>
            <a:off x="176959" y="648034"/>
            <a:ext cx="8790081"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499"/>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40008" y="10360"/>
            <a:ext cx="670560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Heart 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32080" y="595135"/>
            <a:ext cx="857504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27851" y="1224255"/>
            <a:ext cx="1957587"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Data Overview:</a:t>
            </a:r>
          </a:p>
        </p:txBody>
      </p:sp>
      <p:sp>
        <p:nvSpPr>
          <p:cNvPr id="6" name="TextBox 5">
            <a:extLst>
              <a:ext uri="{FF2B5EF4-FFF2-40B4-BE49-F238E27FC236}">
                <a16:creationId xmlns:a16="http://schemas.microsoft.com/office/drawing/2014/main" id="{C15D7B85-D2B3-068A-000B-AAA83569DA5D}"/>
              </a:ext>
            </a:extLst>
          </p:cNvPr>
          <p:cNvSpPr txBox="1"/>
          <p:nvPr/>
        </p:nvSpPr>
        <p:spPr>
          <a:xfrm>
            <a:off x="42654" y="672196"/>
            <a:ext cx="7475220"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Global health problem with significant mortality and hospitalization rates.   </a:t>
            </a:r>
          </a:p>
        </p:txBody>
      </p:sp>
      <p:sp>
        <p:nvSpPr>
          <p:cNvPr id="7" name="TextBox 6">
            <a:extLst>
              <a:ext uri="{FF2B5EF4-FFF2-40B4-BE49-F238E27FC236}">
                <a16:creationId xmlns:a16="http://schemas.microsoft.com/office/drawing/2014/main" id="{7DA8A90C-D74C-86A6-1236-67A7576E9FFB}"/>
              </a:ext>
            </a:extLst>
          </p:cNvPr>
          <p:cNvSpPr txBox="1"/>
          <p:nvPr/>
        </p:nvSpPr>
        <p:spPr>
          <a:xfrm>
            <a:off x="281940" y="1559912"/>
            <a:ext cx="4754880"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a:t>The dataset consists of 303 entries with 13 attributes : </a:t>
            </a:r>
          </a:p>
          <a:p>
            <a:pPr marL="285750" indent="-285750">
              <a:buFont typeface="Wingdings" panose="05000000000000000000" pitchFamily="2" charset="2"/>
              <a:buChar char="Ø"/>
            </a:pPr>
            <a:r>
              <a:rPr lang="en-US" b="1" dirty="0"/>
              <a:t>Balance Dataset :</a:t>
            </a:r>
            <a:r>
              <a:rPr lang="en-US" dirty="0"/>
              <a:t> 165 positive, 138 negative</a:t>
            </a:r>
          </a:p>
        </p:txBody>
      </p:sp>
      <p:sp>
        <p:nvSpPr>
          <p:cNvPr id="8" name="TextBox 7">
            <a:extLst>
              <a:ext uri="{FF2B5EF4-FFF2-40B4-BE49-F238E27FC236}">
                <a16:creationId xmlns:a16="http://schemas.microsoft.com/office/drawing/2014/main" id="{C2C55AB0-1E87-9FCA-4904-4AF9F83B273C}"/>
              </a:ext>
            </a:extLst>
          </p:cNvPr>
          <p:cNvSpPr txBox="1"/>
          <p:nvPr/>
        </p:nvSpPr>
        <p:spPr>
          <a:xfrm>
            <a:off x="281940" y="2114869"/>
            <a:ext cx="2297424" cy="338554"/>
          </a:xfrm>
          <a:prstGeom prst="rect">
            <a:avLst/>
          </a:prstGeom>
          <a:noFill/>
        </p:spPr>
        <p:txBody>
          <a:bodyPr wrap="none" rtlCol="0">
            <a:spAutoFit/>
          </a:bodyPr>
          <a:lstStyle/>
          <a:p>
            <a:r>
              <a:rPr lang="en-US" sz="1600" b="1" dirty="0"/>
              <a:t>Feature Information : </a:t>
            </a:r>
          </a:p>
        </p:txBody>
      </p:sp>
      <p:sp>
        <p:nvSpPr>
          <p:cNvPr id="15" name="Rectangle 3">
            <a:extLst>
              <a:ext uri="{FF2B5EF4-FFF2-40B4-BE49-F238E27FC236}">
                <a16:creationId xmlns:a16="http://schemas.microsoft.com/office/drawing/2014/main" id="{AE8E7560-448A-7B56-957C-C83704EEF361}"/>
              </a:ext>
            </a:extLst>
          </p:cNvPr>
          <p:cNvSpPr>
            <a:spLocks noChangeArrowheads="1"/>
          </p:cNvSpPr>
          <p:nvPr/>
        </p:nvSpPr>
        <p:spPr bwMode="auto">
          <a:xfrm>
            <a:off x="828309" y="2443752"/>
            <a:ext cx="297978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Age, Sex</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Chest Pain Type</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Resting Blood Pressure</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Serum Cholesterol</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Fasting Blood Sugar</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Resting ECG Results </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Maximum Heart Rate</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Exercise-Induced Angina</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ST Depression, </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Slope of ST Segment</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Number of Major Vessels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Arial" panose="020B0604020202020204" pitchFamily="34" charset="0"/>
              </a:rPr>
              <a:t>Thalassemia </a:t>
            </a:r>
          </a:p>
        </p:txBody>
      </p:sp>
      <p:pic>
        <p:nvPicPr>
          <p:cNvPr id="17" name="Picture 16">
            <a:extLst>
              <a:ext uri="{FF2B5EF4-FFF2-40B4-BE49-F238E27FC236}">
                <a16:creationId xmlns:a16="http://schemas.microsoft.com/office/drawing/2014/main" id="{C8B7B45C-BC8E-9B5A-ADB9-FE7509C2ECA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rot="20749175">
            <a:off x="3949763" y="1054459"/>
            <a:ext cx="4959941" cy="1522867"/>
          </a:xfrm>
          <a:prstGeom prst="rect">
            <a:avLst/>
          </a:prstGeom>
        </p:spPr>
      </p:pic>
      <p:pic>
        <p:nvPicPr>
          <p:cNvPr id="20" name="Picture 19">
            <a:extLst>
              <a:ext uri="{FF2B5EF4-FFF2-40B4-BE49-F238E27FC236}">
                <a16:creationId xmlns:a16="http://schemas.microsoft.com/office/drawing/2014/main" id="{DC6669FD-3B9C-4589-3EB7-286E02FA8AB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601216" y="2997578"/>
            <a:ext cx="4288784" cy="20912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38855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35560" y="0"/>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Heart 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flipV="1">
            <a:off x="111760" y="502055"/>
            <a:ext cx="8575040" cy="1036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111760" y="560278"/>
            <a:ext cx="2299027"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Data Visualization:</a:t>
            </a:r>
          </a:p>
        </p:txBody>
      </p:sp>
      <p:sp>
        <p:nvSpPr>
          <p:cNvPr id="9" name="TextBox 8">
            <a:extLst>
              <a:ext uri="{FF2B5EF4-FFF2-40B4-BE49-F238E27FC236}">
                <a16:creationId xmlns:a16="http://schemas.microsoft.com/office/drawing/2014/main" id="{F118F2EF-9B10-87B6-D4B7-CBDC47DD856B}"/>
              </a:ext>
            </a:extLst>
          </p:cNvPr>
          <p:cNvSpPr txBox="1"/>
          <p:nvPr/>
        </p:nvSpPr>
        <p:spPr>
          <a:xfrm>
            <a:off x="501650" y="1168357"/>
            <a:ext cx="7597140" cy="954107"/>
          </a:xfrm>
          <a:prstGeom prst="rect">
            <a:avLst/>
          </a:prstGeom>
          <a:noFill/>
        </p:spPr>
        <p:txBody>
          <a:bodyPr wrap="square" rtlCol="0">
            <a:spAutoFit/>
          </a:bodyPr>
          <a:lstStyle/>
          <a:p>
            <a:pPr marL="285750" indent="-285750">
              <a:buFont typeface="Arial" panose="020B0604020202020204" pitchFamily="34" charset="0"/>
              <a:buChar char="•"/>
            </a:pPr>
            <a:r>
              <a:rPr lang="en-US" dirty="0"/>
              <a:t>Higher target values (yellow) are scattered across all features but are more concentrated in lower old peak values and higher </a:t>
            </a:r>
            <a:r>
              <a:rPr lang="en-US" dirty="0">
                <a:solidFill>
                  <a:schemeClr val="tx1"/>
                </a:solidFill>
                <a:latin typeface="Arial" panose="020B0604020202020204" pitchFamily="34" charset="0"/>
              </a:rPr>
              <a:t>t</a:t>
            </a:r>
            <a:r>
              <a:rPr lang="en-US" altLang="en-US" dirty="0">
                <a:solidFill>
                  <a:schemeClr val="tx1"/>
                </a:solidFill>
                <a:latin typeface="Arial" panose="020B0604020202020204" pitchFamily="34" charset="0"/>
              </a:rPr>
              <a:t>halassemia </a:t>
            </a:r>
            <a:r>
              <a:rPr lang="en-US" dirty="0"/>
              <a:t>values. </a:t>
            </a:r>
          </a:p>
          <a:p>
            <a:pPr marL="285750" indent="-285750">
              <a:buFont typeface="Arial" panose="020B0604020202020204" pitchFamily="34" charset="0"/>
              <a:buChar char="•"/>
            </a:pPr>
            <a:r>
              <a:rPr lang="en-US" dirty="0"/>
              <a:t>There is no strong linearity among the other features except for age that is uniformly distributed, forming a diagonal line.</a:t>
            </a:r>
          </a:p>
        </p:txBody>
      </p:sp>
      <p:sp>
        <p:nvSpPr>
          <p:cNvPr id="10" name="TextBox 9">
            <a:extLst>
              <a:ext uri="{FF2B5EF4-FFF2-40B4-BE49-F238E27FC236}">
                <a16:creationId xmlns:a16="http://schemas.microsoft.com/office/drawing/2014/main" id="{9AF0ECAD-3C06-CD16-3277-B82BBFFEFA41}"/>
              </a:ext>
            </a:extLst>
          </p:cNvPr>
          <p:cNvSpPr txBox="1"/>
          <p:nvPr/>
        </p:nvSpPr>
        <p:spPr>
          <a:xfrm>
            <a:off x="212736" y="860580"/>
            <a:ext cx="5094664" cy="307777"/>
          </a:xfrm>
          <a:prstGeom prst="rect">
            <a:avLst/>
          </a:prstGeom>
          <a:noFill/>
        </p:spPr>
        <p:txBody>
          <a:bodyPr wrap="none" rtlCol="0">
            <a:spAutoFit/>
          </a:bodyPr>
          <a:lstStyle/>
          <a:p>
            <a:pPr marL="285750" indent="-285750">
              <a:buFont typeface="Wingdings" panose="05000000000000000000" pitchFamily="2" charset="2"/>
              <a:buChar char="§"/>
            </a:pPr>
            <a:r>
              <a:rPr lang="en-US" b="1" dirty="0"/>
              <a:t>Selected features to visualize pairwise relationships.   </a:t>
            </a:r>
          </a:p>
        </p:txBody>
      </p:sp>
      <p:pic>
        <p:nvPicPr>
          <p:cNvPr id="12" name="Picture 11">
            <a:extLst>
              <a:ext uri="{FF2B5EF4-FFF2-40B4-BE49-F238E27FC236}">
                <a16:creationId xmlns:a16="http://schemas.microsoft.com/office/drawing/2014/main" id="{98DF25E4-B1F5-D150-7C5A-CA4330D197E1}"/>
              </a:ext>
            </a:extLst>
          </p:cNvPr>
          <p:cNvPicPr>
            <a:picLocks noChangeAspect="1"/>
          </p:cNvPicPr>
          <p:nvPr/>
        </p:nvPicPr>
        <p:blipFill>
          <a:blip r:embed="rId4"/>
          <a:stretch>
            <a:fillRect/>
          </a:stretch>
        </p:blipFill>
        <p:spPr>
          <a:xfrm>
            <a:off x="270198" y="2122464"/>
            <a:ext cx="8603603" cy="2995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19465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521674" cy="5348007"/>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3004" y="10360"/>
            <a:ext cx="711200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Heart 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flipV="1">
            <a:off x="107354" y="524291"/>
            <a:ext cx="8249920" cy="1036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23196" y="626367"/>
            <a:ext cx="2002471"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Model Training:</a:t>
            </a:r>
          </a:p>
        </p:txBody>
      </p:sp>
      <p:sp>
        <p:nvSpPr>
          <p:cNvPr id="6" name="TextBox 5">
            <a:extLst>
              <a:ext uri="{FF2B5EF4-FFF2-40B4-BE49-F238E27FC236}">
                <a16:creationId xmlns:a16="http://schemas.microsoft.com/office/drawing/2014/main" id="{6F959EAD-C82E-F7AE-9F61-C9DCDD366485}"/>
              </a:ext>
            </a:extLst>
          </p:cNvPr>
          <p:cNvSpPr txBox="1"/>
          <p:nvPr/>
        </p:nvSpPr>
        <p:spPr>
          <a:xfrm>
            <a:off x="191511" y="913730"/>
            <a:ext cx="1834156" cy="307777"/>
          </a:xfrm>
          <a:prstGeom prst="rect">
            <a:avLst/>
          </a:prstGeom>
          <a:noFill/>
        </p:spPr>
        <p:txBody>
          <a:bodyPr wrap="none" rtlCol="0">
            <a:spAutoFit/>
          </a:bodyPr>
          <a:lstStyle/>
          <a:p>
            <a:pPr marL="285750" indent="-285750">
              <a:buFont typeface="Wingdings" panose="05000000000000000000" pitchFamily="2" charset="2"/>
              <a:buChar char="Ø"/>
            </a:pPr>
            <a:r>
              <a:rPr lang="en-US" b="1" dirty="0"/>
              <a:t>Data Splitting :  </a:t>
            </a:r>
          </a:p>
        </p:txBody>
      </p:sp>
      <p:sp>
        <p:nvSpPr>
          <p:cNvPr id="7" name="TextBox 6">
            <a:extLst>
              <a:ext uri="{FF2B5EF4-FFF2-40B4-BE49-F238E27FC236}">
                <a16:creationId xmlns:a16="http://schemas.microsoft.com/office/drawing/2014/main" id="{ED03077E-8666-2D22-1EE2-D3050B11BDCC}"/>
              </a:ext>
            </a:extLst>
          </p:cNvPr>
          <p:cNvSpPr txBox="1"/>
          <p:nvPr/>
        </p:nvSpPr>
        <p:spPr>
          <a:xfrm>
            <a:off x="410870" y="1189641"/>
            <a:ext cx="3028393" cy="523220"/>
          </a:xfrm>
          <a:prstGeom prst="rect">
            <a:avLst/>
          </a:prstGeom>
          <a:noFill/>
        </p:spPr>
        <p:txBody>
          <a:bodyPr wrap="none" rtlCol="0">
            <a:spAutoFit/>
          </a:bodyPr>
          <a:lstStyle/>
          <a:p>
            <a:pPr marL="285750" indent="-285750">
              <a:buFont typeface="Arial" panose="020B0604020202020204" pitchFamily="34" charset="0"/>
              <a:buChar char="•"/>
            </a:pPr>
            <a:r>
              <a:rPr lang="en-US" b="1" dirty="0"/>
              <a:t>Training Set:</a:t>
            </a:r>
            <a:r>
              <a:rPr lang="en-US" dirty="0"/>
              <a:t> 80% (242 entries)</a:t>
            </a:r>
          </a:p>
          <a:p>
            <a:pPr marL="285750" indent="-285750">
              <a:buFont typeface="Arial" panose="020B0604020202020204" pitchFamily="34" charset="0"/>
              <a:buChar char="•"/>
            </a:pPr>
            <a:r>
              <a:rPr lang="en-US" b="1" dirty="0"/>
              <a:t>Testing Set:</a:t>
            </a:r>
            <a:r>
              <a:rPr lang="en-US" dirty="0"/>
              <a:t> 20% (61 entries)</a:t>
            </a:r>
          </a:p>
        </p:txBody>
      </p:sp>
      <p:sp>
        <p:nvSpPr>
          <p:cNvPr id="8" name="TextBox 7">
            <a:extLst>
              <a:ext uri="{FF2B5EF4-FFF2-40B4-BE49-F238E27FC236}">
                <a16:creationId xmlns:a16="http://schemas.microsoft.com/office/drawing/2014/main" id="{91E661C3-0A54-FD62-EF57-1234559FD2A7}"/>
              </a:ext>
            </a:extLst>
          </p:cNvPr>
          <p:cNvSpPr txBox="1"/>
          <p:nvPr/>
        </p:nvSpPr>
        <p:spPr>
          <a:xfrm>
            <a:off x="191511" y="1801999"/>
            <a:ext cx="2582758" cy="307777"/>
          </a:xfrm>
          <a:prstGeom prst="rect">
            <a:avLst/>
          </a:prstGeom>
          <a:noFill/>
        </p:spPr>
        <p:txBody>
          <a:bodyPr wrap="none" rtlCol="0">
            <a:spAutoFit/>
          </a:bodyPr>
          <a:lstStyle/>
          <a:p>
            <a:pPr marL="285750" indent="-285750">
              <a:buFont typeface="Wingdings" panose="05000000000000000000" pitchFamily="2" charset="2"/>
              <a:buChar char="Ø"/>
            </a:pPr>
            <a:r>
              <a:rPr lang="en-US" b="1" dirty="0"/>
              <a:t>Top Performers Model:   </a:t>
            </a:r>
          </a:p>
        </p:txBody>
      </p:sp>
      <p:sp>
        <p:nvSpPr>
          <p:cNvPr id="11" name="TextBox 10">
            <a:extLst>
              <a:ext uri="{FF2B5EF4-FFF2-40B4-BE49-F238E27FC236}">
                <a16:creationId xmlns:a16="http://schemas.microsoft.com/office/drawing/2014/main" id="{8AC40F8C-BB3F-26F5-FB2B-CE57D344F757}"/>
              </a:ext>
            </a:extLst>
          </p:cNvPr>
          <p:cNvSpPr txBox="1"/>
          <p:nvPr/>
        </p:nvSpPr>
        <p:spPr>
          <a:xfrm>
            <a:off x="410870" y="2152716"/>
            <a:ext cx="8743099" cy="738664"/>
          </a:xfrm>
          <a:prstGeom prst="rect">
            <a:avLst/>
          </a:prstGeom>
          <a:noFill/>
        </p:spPr>
        <p:txBody>
          <a:bodyPr wrap="none" rtlCol="0">
            <a:spAutoFit/>
          </a:bodyPr>
          <a:lstStyle/>
          <a:p>
            <a:pPr marL="285750" indent="-285750">
              <a:buFont typeface="Arial" panose="020B0604020202020204" pitchFamily="34" charset="0"/>
              <a:buChar char="•"/>
            </a:pPr>
            <a:r>
              <a:rPr lang="en-US" b="1" dirty="0"/>
              <a:t>Logistic Regression: </a:t>
            </a:r>
            <a:r>
              <a:rPr lang="en-US" dirty="0"/>
              <a:t>Highest accuracy and robust performance after hyperparameter tuning. (85.25%) </a:t>
            </a:r>
          </a:p>
          <a:p>
            <a:pPr marL="285750" indent="-285750">
              <a:buFont typeface="Arial" panose="020B0604020202020204" pitchFamily="34" charset="0"/>
              <a:buChar char="•"/>
            </a:pPr>
            <a:r>
              <a:rPr lang="en-US" b="1" dirty="0"/>
              <a:t>Random Forest: </a:t>
            </a:r>
            <a:r>
              <a:rPr lang="en-US" dirty="0"/>
              <a:t>Second best with strong performance. </a:t>
            </a:r>
          </a:p>
          <a:p>
            <a:pPr marL="285750" indent="-285750">
              <a:buFont typeface="Arial" panose="020B0604020202020204" pitchFamily="34" charset="0"/>
              <a:buChar char="•"/>
            </a:pPr>
            <a:r>
              <a:rPr lang="en-US" b="1" dirty="0"/>
              <a:t>Decision Tree: </a:t>
            </a:r>
            <a:r>
              <a:rPr lang="en-US" dirty="0"/>
              <a:t>Performed well but with potential overfitting issues.</a:t>
            </a:r>
          </a:p>
        </p:txBody>
      </p:sp>
      <p:sp>
        <p:nvSpPr>
          <p:cNvPr id="13" name="TextBox 12">
            <a:extLst>
              <a:ext uri="{FF2B5EF4-FFF2-40B4-BE49-F238E27FC236}">
                <a16:creationId xmlns:a16="http://schemas.microsoft.com/office/drawing/2014/main" id="{6721627E-B7A7-CFAB-5076-38E1FE88A090}"/>
              </a:ext>
            </a:extLst>
          </p:cNvPr>
          <p:cNvSpPr txBox="1"/>
          <p:nvPr/>
        </p:nvSpPr>
        <p:spPr>
          <a:xfrm>
            <a:off x="191511" y="2901915"/>
            <a:ext cx="2103461" cy="307777"/>
          </a:xfrm>
          <a:prstGeom prst="rect">
            <a:avLst/>
          </a:prstGeom>
          <a:noFill/>
        </p:spPr>
        <p:txBody>
          <a:bodyPr wrap="none" rtlCol="0">
            <a:spAutoFit/>
          </a:bodyPr>
          <a:lstStyle/>
          <a:p>
            <a:pPr marL="285750" indent="-285750">
              <a:buFont typeface="Wingdings" panose="05000000000000000000" pitchFamily="2" charset="2"/>
              <a:buChar char="Ø"/>
            </a:pPr>
            <a:r>
              <a:rPr lang="en-US" b="1" dirty="0"/>
              <a:t>Cross Validation :  </a:t>
            </a:r>
          </a:p>
        </p:txBody>
      </p:sp>
      <p:sp>
        <p:nvSpPr>
          <p:cNvPr id="14" name="TextBox 13">
            <a:extLst>
              <a:ext uri="{FF2B5EF4-FFF2-40B4-BE49-F238E27FC236}">
                <a16:creationId xmlns:a16="http://schemas.microsoft.com/office/drawing/2014/main" id="{23A81264-E686-160A-BE2F-D7EFF5AF3854}"/>
              </a:ext>
            </a:extLst>
          </p:cNvPr>
          <p:cNvSpPr txBox="1"/>
          <p:nvPr/>
        </p:nvSpPr>
        <p:spPr>
          <a:xfrm>
            <a:off x="410870" y="3167359"/>
            <a:ext cx="8191666" cy="307777"/>
          </a:xfrm>
          <a:prstGeom prst="rect">
            <a:avLst/>
          </a:prstGeom>
          <a:noFill/>
        </p:spPr>
        <p:txBody>
          <a:bodyPr wrap="none" rtlCol="0">
            <a:spAutoFit/>
          </a:bodyPr>
          <a:lstStyle/>
          <a:p>
            <a:r>
              <a:rPr lang="en-US" dirty="0"/>
              <a:t>Cross-validation was performed on the best model (Logistic Regression) to ensure its robustness.</a:t>
            </a:r>
          </a:p>
        </p:txBody>
      </p:sp>
      <p:sp>
        <p:nvSpPr>
          <p:cNvPr id="15" name="TextBox 14">
            <a:extLst>
              <a:ext uri="{FF2B5EF4-FFF2-40B4-BE49-F238E27FC236}">
                <a16:creationId xmlns:a16="http://schemas.microsoft.com/office/drawing/2014/main" id="{57552006-2B8C-7355-DA9B-E533295E8102}"/>
              </a:ext>
            </a:extLst>
          </p:cNvPr>
          <p:cNvSpPr txBox="1"/>
          <p:nvPr/>
        </p:nvSpPr>
        <p:spPr>
          <a:xfrm>
            <a:off x="410870" y="3475136"/>
            <a:ext cx="3916457" cy="954107"/>
          </a:xfrm>
          <a:prstGeom prst="rect">
            <a:avLst/>
          </a:prstGeom>
          <a:noFill/>
        </p:spPr>
        <p:txBody>
          <a:bodyPr wrap="none" rtlCol="0">
            <a:spAutoFit/>
          </a:bodyPr>
          <a:lstStyle/>
          <a:p>
            <a:pPr marL="285750" indent="-285750">
              <a:buFont typeface="Arial" panose="020B0604020202020204" pitchFamily="34" charset="0"/>
              <a:buChar char="•"/>
            </a:pPr>
            <a:r>
              <a:rPr lang="en-US" b="1" dirty="0"/>
              <a:t>Accuracy: </a:t>
            </a:r>
            <a:r>
              <a:rPr lang="en-US" dirty="0"/>
              <a:t>85.24%</a:t>
            </a:r>
            <a:endParaRPr lang="en-US" b="1" dirty="0"/>
          </a:p>
          <a:p>
            <a:pPr marL="285750" indent="-285750">
              <a:buFont typeface="Arial" panose="020B0604020202020204" pitchFamily="34" charset="0"/>
              <a:buChar char="•"/>
            </a:pPr>
            <a:r>
              <a:rPr lang="en-US" b="1" dirty="0"/>
              <a:t>Average Cross-Validation Score: </a:t>
            </a:r>
            <a:r>
              <a:rPr lang="en-US" dirty="0"/>
              <a:t>82.51%</a:t>
            </a:r>
          </a:p>
          <a:p>
            <a:pPr marL="285750" indent="-285750">
              <a:buFont typeface="Arial" panose="020B0604020202020204" pitchFamily="34" charset="0"/>
              <a:buChar char="•"/>
            </a:pPr>
            <a:r>
              <a:rPr lang="en-US" b="1" dirty="0"/>
              <a:t>MSE: </a:t>
            </a:r>
            <a:r>
              <a:rPr lang="en-US" dirty="0"/>
              <a:t>0.14</a:t>
            </a:r>
          </a:p>
          <a:p>
            <a:pPr marL="285750" indent="-285750">
              <a:buFont typeface="Arial" panose="020B0604020202020204" pitchFamily="34" charset="0"/>
              <a:buChar char="•"/>
            </a:pPr>
            <a:r>
              <a:rPr lang="en-US" b="1" dirty="0"/>
              <a:t>MAE: </a:t>
            </a:r>
            <a:r>
              <a:rPr lang="en-US" dirty="0"/>
              <a:t>0.14</a:t>
            </a:r>
          </a:p>
        </p:txBody>
      </p:sp>
      <p:sp>
        <p:nvSpPr>
          <p:cNvPr id="16" name="TextBox 15">
            <a:extLst>
              <a:ext uri="{FF2B5EF4-FFF2-40B4-BE49-F238E27FC236}">
                <a16:creationId xmlns:a16="http://schemas.microsoft.com/office/drawing/2014/main" id="{F06EC262-EDE2-8887-EFD5-6B3A381FF7E2}"/>
              </a:ext>
            </a:extLst>
          </p:cNvPr>
          <p:cNvSpPr txBox="1"/>
          <p:nvPr/>
        </p:nvSpPr>
        <p:spPr>
          <a:xfrm>
            <a:off x="280074" y="4448961"/>
            <a:ext cx="8782646"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a:t>The final Logistic Regression model was saved using pickle for future use. A function was created to predict the risk level based on new data inputs. </a:t>
            </a:r>
          </a:p>
        </p:txBody>
      </p:sp>
      <p:sp>
        <p:nvSpPr>
          <p:cNvPr id="9" name="Google Shape;277;p32">
            <a:extLst>
              <a:ext uri="{FF2B5EF4-FFF2-40B4-BE49-F238E27FC236}">
                <a16:creationId xmlns:a16="http://schemas.microsoft.com/office/drawing/2014/main" id="{3095E67C-69A2-7498-F18F-DCCE94D5B652}"/>
              </a:ext>
            </a:extLst>
          </p:cNvPr>
          <p:cNvSpPr/>
          <p:nvPr/>
        </p:nvSpPr>
        <p:spPr>
          <a:xfrm rot="3661745" flipH="1">
            <a:off x="8000992" y="157370"/>
            <a:ext cx="281492" cy="2135388"/>
          </a:xfrm>
          <a:custGeom>
            <a:avLst/>
            <a:gdLst/>
            <a:ahLst/>
            <a:cxnLst/>
            <a:rect l="l" t="t" r="r" b="b"/>
            <a:pathLst>
              <a:path w="312265" h="1683781" extrusionOk="0">
                <a:moveTo>
                  <a:pt x="0" y="0"/>
                </a:moveTo>
                <a:lnTo>
                  <a:pt x="312264" y="0"/>
                </a:lnTo>
                <a:lnTo>
                  <a:pt x="312264" y="1683782"/>
                </a:lnTo>
                <a:lnTo>
                  <a:pt x="0" y="1683782"/>
                </a:lnTo>
                <a:lnTo>
                  <a:pt x="0" y="0"/>
                </a:lnTo>
                <a:close/>
              </a:path>
            </a:pathLst>
          </a:custGeom>
          <a:blipFill rotWithShape="1">
            <a:blip r:embed="rId4">
              <a:alphaModFix/>
            </a:blip>
            <a:stretch>
              <a:fillRect/>
            </a:stretch>
          </a:blipFill>
          <a:ln>
            <a:noFill/>
          </a:ln>
        </p:spPr>
        <p:txBody>
          <a:bodyPr/>
          <a:lstStyle/>
          <a:p>
            <a:endParaRPr lang="en-US" dirty="0"/>
          </a:p>
        </p:txBody>
      </p:sp>
    </p:spTree>
    <p:extLst>
      <p:ext uri="{BB962C8B-B14F-4D97-AF65-F5344CB8AC3E}">
        <p14:creationId xmlns:p14="http://schemas.microsoft.com/office/powerpoint/2010/main" val="836876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109220" y="53338"/>
            <a:ext cx="71424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Heart 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92116" y="554495"/>
            <a:ext cx="845312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109220" y="641415"/>
            <a:ext cx="3552576"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Prediction System and Results:</a:t>
            </a:r>
          </a:p>
        </p:txBody>
      </p:sp>
      <p:sp>
        <p:nvSpPr>
          <p:cNvPr id="11" name="TextBox 10">
            <a:extLst>
              <a:ext uri="{FF2B5EF4-FFF2-40B4-BE49-F238E27FC236}">
                <a16:creationId xmlns:a16="http://schemas.microsoft.com/office/drawing/2014/main" id="{E55D8CBF-EF9A-22F9-BC68-3F723369C5B3}"/>
              </a:ext>
            </a:extLst>
          </p:cNvPr>
          <p:cNvSpPr txBox="1"/>
          <p:nvPr/>
        </p:nvSpPr>
        <p:spPr>
          <a:xfrm>
            <a:off x="109220" y="955102"/>
            <a:ext cx="5011308" cy="307777"/>
          </a:xfrm>
          <a:prstGeom prst="rect">
            <a:avLst/>
          </a:prstGeom>
          <a:noFill/>
        </p:spPr>
        <p:txBody>
          <a:bodyPr wrap="none" rtlCol="0">
            <a:spAutoFit/>
          </a:bodyPr>
          <a:lstStyle/>
          <a:p>
            <a:pPr marL="285750" indent="-285750">
              <a:buFont typeface="Wingdings" panose="05000000000000000000" pitchFamily="2" charset="2"/>
              <a:buChar char="§"/>
            </a:pPr>
            <a:r>
              <a:rPr lang="en-US" dirty="0"/>
              <a:t>Utilized 13 features including age, sex, cholesterol levels.</a:t>
            </a:r>
          </a:p>
        </p:txBody>
      </p:sp>
      <p:pic>
        <p:nvPicPr>
          <p:cNvPr id="7" name="Picture 6">
            <a:extLst>
              <a:ext uri="{FF2B5EF4-FFF2-40B4-BE49-F238E27FC236}">
                <a16:creationId xmlns:a16="http://schemas.microsoft.com/office/drawing/2014/main" id="{4BA8982E-2B09-113C-A16D-DF9137AB3B2D}"/>
              </a:ext>
            </a:extLst>
          </p:cNvPr>
          <p:cNvPicPr>
            <a:picLocks noChangeAspect="1"/>
          </p:cNvPicPr>
          <p:nvPr/>
        </p:nvPicPr>
        <p:blipFill>
          <a:blip r:embed="rId4"/>
          <a:stretch>
            <a:fillRect/>
          </a:stretch>
        </p:blipFill>
        <p:spPr>
          <a:xfrm>
            <a:off x="286161" y="1314441"/>
            <a:ext cx="4607932" cy="37757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93DEE007-E172-37CA-2995-90960EC6D11B}"/>
              </a:ext>
            </a:extLst>
          </p:cNvPr>
          <p:cNvPicPr>
            <a:picLocks noChangeAspect="1"/>
          </p:cNvPicPr>
          <p:nvPr/>
        </p:nvPicPr>
        <p:blipFill>
          <a:blip r:embed="rId5"/>
          <a:stretch>
            <a:fillRect/>
          </a:stretch>
        </p:blipFill>
        <p:spPr>
          <a:xfrm>
            <a:off x="4894093" y="1296644"/>
            <a:ext cx="4000525" cy="3793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3345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111760" y="61279"/>
            <a:ext cx="746760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Diabetic 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11760" y="574815"/>
            <a:ext cx="907288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112940" y="1026158"/>
            <a:ext cx="1957587"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Data Overview:</a:t>
            </a:r>
          </a:p>
        </p:txBody>
      </p:sp>
      <p:sp>
        <p:nvSpPr>
          <p:cNvPr id="6" name="TextBox 5">
            <a:extLst>
              <a:ext uri="{FF2B5EF4-FFF2-40B4-BE49-F238E27FC236}">
                <a16:creationId xmlns:a16="http://schemas.microsoft.com/office/drawing/2014/main" id="{C15D7B85-D2B3-068A-000B-AAA83569DA5D}"/>
              </a:ext>
            </a:extLst>
          </p:cNvPr>
          <p:cNvSpPr txBox="1"/>
          <p:nvPr/>
        </p:nvSpPr>
        <p:spPr>
          <a:xfrm>
            <a:off x="111760" y="704297"/>
            <a:ext cx="7475220"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A chronic medical condition affecting millions globally.   </a:t>
            </a:r>
          </a:p>
        </p:txBody>
      </p:sp>
      <p:sp>
        <p:nvSpPr>
          <p:cNvPr id="7" name="TextBox 6">
            <a:extLst>
              <a:ext uri="{FF2B5EF4-FFF2-40B4-BE49-F238E27FC236}">
                <a16:creationId xmlns:a16="http://schemas.microsoft.com/office/drawing/2014/main" id="{7DA8A90C-D74C-86A6-1236-67A7576E9FFB}"/>
              </a:ext>
            </a:extLst>
          </p:cNvPr>
          <p:cNvSpPr txBox="1"/>
          <p:nvPr/>
        </p:nvSpPr>
        <p:spPr>
          <a:xfrm>
            <a:off x="342203" y="1324277"/>
            <a:ext cx="4754880"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a:t>The dataset consists of 768 entries with 9 attributes : </a:t>
            </a:r>
          </a:p>
          <a:p>
            <a:pPr marL="285750" indent="-285750">
              <a:buFont typeface="Wingdings" panose="05000000000000000000" pitchFamily="2" charset="2"/>
              <a:buChar char="Ø"/>
            </a:pPr>
            <a:r>
              <a:rPr lang="en-US" b="1" dirty="0"/>
              <a:t>Distribution:</a:t>
            </a:r>
          </a:p>
        </p:txBody>
      </p:sp>
      <p:sp>
        <p:nvSpPr>
          <p:cNvPr id="8" name="TextBox 7">
            <a:extLst>
              <a:ext uri="{FF2B5EF4-FFF2-40B4-BE49-F238E27FC236}">
                <a16:creationId xmlns:a16="http://schemas.microsoft.com/office/drawing/2014/main" id="{C2C55AB0-1E87-9FCA-4904-4AF9F83B273C}"/>
              </a:ext>
            </a:extLst>
          </p:cNvPr>
          <p:cNvSpPr txBox="1"/>
          <p:nvPr/>
        </p:nvSpPr>
        <p:spPr>
          <a:xfrm>
            <a:off x="342203" y="2219033"/>
            <a:ext cx="2297424" cy="338554"/>
          </a:xfrm>
          <a:prstGeom prst="rect">
            <a:avLst/>
          </a:prstGeom>
          <a:noFill/>
        </p:spPr>
        <p:txBody>
          <a:bodyPr wrap="none" rtlCol="0">
            <a:spAutoFit/>
          </a:bodyPr>
          <a:lstStyle/>
          <a:p>
            <a:r>
              <a:rPr lang="en-US" sz="1600" b="1" dirty="0"/>
              <a:t>Feature Information : </a:t>
            </a:r>
          </a:p>
        </p:txBody>
      </p:sp>
      <p:sp>
        <p:nvSpPr>
          <p:cNvPr id="12" name="Rectangle 2">
            <a:extLst>
              <a:ext uri="{FF2B5EF4-FFF2-40B4-BE49-F238E27FC236}">
                <a16:creationId xmlns:a16="http://schemas.microsoft.com/office/drawing/2014/main" id="{E5B42151-E8EF-3F88-E517-1ABEFFE83567}"/>
              </a:ext>
            </a:extLst>
          </p:cNvPr>
          <p:cNvSpPr>
            <a:spLocks noChangeArrowheads="1"/>
          </p:cNvSpPr>
          <p:nvPr/>
        </p:nvSpPr>
        <p:spPr bwMode="auto">
          <a:xfrm>
            <a:off x="830918" y="1751148"/>
            <a:ext cx="30146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Non-Diabetic: 500 (65.1%)</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Diabetic: 268 (34.9%) </a:t>
            </a:r>
          </a:p>
        </p:txBody>
      </p:sp>
      <p:sp>
        <p:nvSpPr>
          <p:cNvPr id="13" name="TextBox 12">
            <a:extLst>
              <a:ext uri="{FF2B5EF4-FFF2-40B4-BE49-F238E27FC236}">
                <a16:creationId xmlns:a16="http://schemas.microsoft.com/office/drawing/2014/main" id="{89D2AA78-4615-C71E-C46C-435DD2C0F4FD}"/>
              </a:ext>
            </a:extLst>
          </p:cNvPr>
          <p:cNvSpPr txBox="1"/>
          <p:nvPr/>
        </p:nvSpPr>
        <p:spPr>
          <a:xfrm>
            <a:off x="830918" y="2523088"/>
            <a:ext cx="282668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Pregnancies</a:t>
            </a:r>
          </a:p>
          <a:p>
            <a:pPr marL="285750" indent="-285750">
              <a:buFont typeface="Arial" panose="020B0604020202020204" pitchFamily="34" charset="0"/>
              <a:buChar char="•"/>
            </a:pPr>
            <a:r>
              <a:rPr lang="en-US" dirty="0"/>
              <a:t>Glucose</a:t>
            </a:r>
          </a:p>
          <a:p>
            <a:pPr marL="285750" indent="-285750">
              <a:buFont typeface="Arial" panose="020B0604020202020204" pitchFamily="34" charset="0"/>
              <a:buChar char="•"/>
            </a:pPr>
            <a:r>
              <a:rPr lang="en-US" dirty="0"/>
              <a:t>Blood Pressure</a:t>
            </a:r>
          </a:p>
          <a:p>
            <a:pPr marL="285750" indent="-285750">
              <a:buFont typeface="Arial" panose="020B0604020202020204" pitchFamily="34" charset="0"/>
              <a:buChar char="•"/>
            </a:pPr>
            <a:r>
              <a:rPr lang="en-US" dirty="0"/>
              <a:t>Skin Thickness</a:t>
            </a:r>
          </a:p>
          <a:p>
            <a:pPr marL="285750" indent="-285750">
              <a:buFont typeface="Arial" panose="020B0604020202020204" pitchFamily="34" charset="0"/>
              <a:buChar char="•"/>
            </a:pPr>
            <a:r>
              <a:rPr lang="en-US" dirty="0"/>
              <a:t>Insulin</a:t>
            </a:r>
          </a:p>
          <a:p>
            <a:pPr marL="285750" indent="-285750">
              <a:buFont typeface="Arial" panose="020B0604020202020204" pitchFamily="34" charset="0"/>
              <a:buChar char="•"/>
            </a:pPr>
            <a:r>
              <a:rPr lang="en-US" dirty="0"/>
              <a:t>BMI</a:t>
            </a:r>
          </a:p>
          <a:p>
            <a:pPr marL="285750" indent="-285750">
              <a:buFont typeface="Arial" panose="020B0604020202020204" pitchFamily="34" charset="0"/>
              <a:buChar char="•"/>
            </a:pPr>
            <a:r>
              <a:rPr lang="en-US" dirty="0"/>
              <a:t>Diabetes Pedigree Function</a:t>
            </a:r>
          </a:p>
          <a:p>
            <a:pPr marL="285750" indent="-285750">
              <a:buFont typeface="Arial" panose="020B0604020202020204" pitchFamily="34" charset="0"/>
              <a:buChar char="•"/>
            </a:pPr>
            <a:r>
              <a:rPr lang="en-US" dirty="0"/>
              <a:t>Age</a:t>
            </a:r>
          </a:p>
          <a:p>
            <a:pPr marL="285750" indent="-285750">
              <a:buFont typeface="Arial" panose="020B0604020202020204" pitchFamily="34" charset="0"/>
              <a:buChar char="•"/>
            </a:pPr>
            <a:r>
              <a:rPr lang="en-US" dirty="0"/>
              <a:t>Outcome</a:t>
            </a:r>
          </a:p>
        </p:txBody>
      </p:sp>
      <p:pic>
        <p:nvPicPr>
          <p:cNvPr id="19" name="Picture 18">
            <a:extLst>
              <a:ext uri="{FF2B5EF4-FFF2-40B4-BE49-F238E27FC236}">
                <a16:creationId xmlns:a16="http://schemas.microsoft.com/office/drawing/2014/main" id="{A6466388-C506-3FB0-4F6D-8BC69743B86E}"/>
              </a:ext>
            </a:extLst>
          </p:cNvPr>
          <p:cNvPicPr>
            <a:picLocks noChangeAspect="1"/>
          </p:cNvPicPr>
          <p:nvPr/>
        </p:nvPicPr>
        <p:blipFill>
          <a:blip r:embed="rId4"/>
          <a:stretch>
            <a:fillRect/>
          </a:stretch>
        </p:blipFill>
        <p:spPr>
          <a:xfrm>
            <a:off x="4032523" y="1751148"/>
            <a:ext cx="5111477" cy="3407650"/>
          </a:xfrm>
          <a:prstGeom prst="rect">
            <a:avLst/>
          </a:prstGeom>
        </p:spPr>
      </p:pic>
    </p:spTree>
    <p:extLst>
      <p:ext uri="{BB962C8B-B14F-4D97-AF65-F5344CB8AC3E}">
        <p14:creationId xmlns:p14="http://schemas.microsoft.com/office/powerpoint/2010/main" val="69917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0" y="10160"/>
            <a:ext cx="701040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Diabetic 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flipV="1">
            <a:off x="109220" y="587750"/>
            <a:ext cx="8382000" cy="20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45845" y="672639"/>
            <a:ext cx="2299027"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Data Visualization:</a:t>
            </a:r>
          </a:p>
        </p:txBody>
      </p:sp>
      <p:sp>
        <p:nvSpPr>
          <p:cNvPr id="9" name="TextBox 8">
            <a:extLst>
              <a:ext uri="{FF2B5EF4-FFF2-40B4-BE49-F238E27FC236}">
                <a16:creationId xmlns:a16="http://schemas.microsoft.com/office/drawing/2014/main" id="{F118F2EF-9B10-87B6-D4B7-CBDC47DD856B}"/>
              </a:ext>
            </a:extLst>
          </p:cNvPr>
          <p:cNvSpPr txBox="1"/>
          <p:nvPr/>
        </p:nvSpPr>
        <p:spPr>
          <a:xfrm>
            <a:off x="639445" y="1204363"/>
            <a:ext cx="7597140" cy="738664"/>
          </a:xfrm>
          <a:prstGeom prst="rect">
            <a:avLst/>
          </a:prstGeom>
          <a:noFill/>
        </p:spPr>
        <p:txBody>
          <a:bodyPr wrap="square" rtlCol="0">
            <a:spAutoFit/>
          </a:bodyPr>
          <a:lstStyle/>
          <a:p>
            <a:pPr marL="285750" indent="-285750">
              <a:buFont typeface="Arial" panose="020B0604020202020204" pitchFamily="34" charset="0"/>
              <a:buChar char="•"/>
            </a:pPr>
            <a:r>
              <a:rPr lang="en-US" dirty="0"/>
              <a:t>Higher glucose levels correlate with higher likelihood of diabetes .</a:t>
            </a:r>
          </a:p>
          <a:p>
            <a:pPr marL="285750" indent="-285750">
              <a:buFont typeface="Arial" panose="020B0604020202020204" pitchFamily="34" charset="0"/>
              <a:buChar char="•"/>
            </a:pPr>
            <a:r>
              <a:rPr lang="en-US" dirty="0"/>
              <a:t>BMI has a wide range of values across all glucose levels, with no strong linear correlation evident between BMI and outcome.</a:t>
            </a:r>
          </a:p>
        </p:txBody>
      </p:sp>
      <p:sp>
        <p:nvSpPr>
          <p:cNvPr id="10" name="TextBox 9">
            <a:extLst>
              <a:ext uri="{FF2B5EF4-FFF2-40B4-BE49-F238E27FC236}">
                <a16:creationId xmlns:a16="http://schemas.microsoft.com/office/drawing/2014/main" id="{9AF0ECAD-3C06-CD16-3277-B82BBFFEFA41}"/>
              </a:ext>
            </a:extLst>
          </p:cNvPr>
          <p:cNvSpPr txBox="1"/>
          <p:nvPr/>
        </p:nvSpPr>
        <p:spPr>
          <a:xfrm>
            <a:off x="380873" y="949564"/>
            <a:ext cx="1963999" cy="307777"/>
          </a:xfrm>
          <a:prstGeom prst="rect">
            <a:avLst/>
          </a:prstGeom>
          <a:noFill/>
        </p:spPr>
        <p:txBody>
          <a:bodyPr wrap="none" rtlCol="0">
            <a:spAutoFit/>
          </a:bodyPr>
          <a:lstStyle/>
          <a:p>
            <a:pPr marL="285750" indent="-285750">
              <a:buFont typeface="Wingdings" panose="05000000000000000000" pitchFamily="2" charset="2"/>
              <a:buChar char="§"/>
            </a:pPr>
            <a:r>
              <a:rPr lang="en-US" b="1" dirty="0"/>
              <a:t>Glucose vs BMI:  </a:t>
            </a:r>
          </a:p>
        </p:txBody>
      </p:sp>
      <p:pic>
        <p:nvPicPr>
          <p:cNvPr id="7" name="Picture 6">
            <a:extLst>
              <a:ext uri="{FF2B5EF4-FFF2-40B4-BE49-F238E27FC236}">
                <a16:creationId xmlns:a16="http://schemas.microsoft.com/office/drawing/2014/main" id="{68B2C68C-8918-D2AE-B7F3-5DD5903A220D}"/>
              </a:ext>
            </a:extLst>
          </p:cNvPr>
          <p:cNvPicPr>
            <a:picLocks noChangeAspect="1"/>
          </p:cNvPicPr>
          <p:nvPr/>
        </p:nvPicPr>
        <p:blipFill>
          <a:blip r:embed="rId4"/>
          <a:stretch>
            <a:fillRect/>
          </a:stretch>
        </p:blipFill>
        <p:spPr>
          <a:xfrm>
            <a:off x="501650" y="1950012"/>
            <a:ext cx="8164830" cy="30721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6636D737-65B1-5AB4-1EE9-42AABE5759D1}"/>
              </a:ext>
            </a:extLst>
          </p:cNvPr>
          <p:cNvSpPr txBox="1"/>
          <p:nvPr/>
        </p:nvSpPr>
        <p:spPr>
          <a:xfrm>
            <a:off x="1639875" y="3284558"/>
            <a:ext cx="5864250" cy="307777"/>
          </a:xfrm>
          <a:prstGeom prst="rect">
            <a:avLst/>
          </a:prstGeom>
          <a:noFill/>
        </p:spPr>
        <p:txBody>
          <a:bodyPr wrap="square">
            <a:spAutoFit/>
          </a:bodyPr>
          <a:lstStyle/>
          <a:p>
            <a:r>
              <a:rPr lang="en-US" b="0" dirty="0">
                <a:effectLst/>
              </a:rPr>
              <a:t> </a:t>
            </a:r>
            <a:endParaRPr lang="en-US" dirty="0"/>
          </a:p>
        </p:txBody>
      </p:sp>
      <p:sp>
        <p:nvSpPr>
          <p:cNvPr id="14" name="TextBox 13">
            <a:extLst>
              <a:ext uri="{FF2B5EF4-FFF2-40B4-BE49-F238E27FC236}">
                <a16:creationId xmlns:a16="http://schemas.microsoft.com/office/drawing/2014/main" id="{9BFD3A36-2A60-680B-FE90-968EAC88E49B}"/>
              </a:ext>
            </a:extLst>
          </p:cNvPr>
          <p:cNvSpPr txBox="1"/>
          <p:nvPr/>
        </p:nvSpPr>
        <p:spPr>
          <a:xfrm>
            <a:off x="1639875" y="3284558"/>
            <a:ext cx="5864250" cy="307777"/>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992038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26"/>
          <p:cNvPicPr preferRelativeResize="0"/>
          <p:nvPr/>
        </p:nvPicPr>
        <p:blipFill rotWithShape="1">
          <a:blip r:embed="rId3">
            <a:alphaModFix amt="75000"/>
          </a:blip>
          <a:srcRect/>
          <a:stretch/>
        </p:blipFill>
        <p:spPr>
          <a:xfrm>
            <a:off x="0" y="0"/>
            <a:ext cx="9144000" cy="5348007"/>
          </a:xfrm>
          <a:prstGeom prst="rect">
            <a:avLst/>
          </a:prstGeom>
          <a:solidFill>
            <a:schemeClr val="lt1"/>
          </a:solidFill>
          <a:ln w="9525" cap="flat" cmpd="sng">
            <a:solidFill>
              <a:schemeClr val="accent1"/>
            </a:solidFill>
            <a:prstDash val="solid"/>
            <a:round/>
            <a:headEnd type="none" w="sm" len="sm"/>
            <a:tailEnd type="none" w="sm" len="sm"/>
          </a:ln>
          <a:effectLst>
            <a:outerShdw blurRad="1270000" dist="50800" dir="5400000" algn="ctr" rotWithShape="0">
              <a:srgbClr val="000000"/>
            </a:outerShdw>
          </a:effectLst>
        </p:spPr>
      </p:pic>
      <p:sp>
        <p:nvSpPr>
          <p:cNvPr id="353" name="Google Shape;353;p26"/>
          <p:cNvSpPr txBox="1"/>
          <p:nvPr/>
        </p:nvSpPr>
        <p:spPr>
          <a:xfrm>
            <a:off x="35560" y="0"/>
            <a:ext cx="726948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0000"/>
                </a:solidFill>
                <a:latin typeface="Bell MT"/>
                <a:ea typeface="Bell MT"/>
                <a:cs typeface="Bell MT"/>
                <a:sym typeface="Bell MT"/>
              </a:rPr>
              <a:t>Phase 2: Diabetic Disease Prediction</a:t>
            </a:r>
            <a:endParaRPr/>
          </a:p>
        </p:txBody>
      </p:sp>
      <p:cxnSp>
        <p:nvCxnSpPr>
          <p:cNvPr id="354" name="Google Shape;354;p26"/>
          <p:cNvCxnSpPr/>
          <p:nvPr/>
        </p:nvCxnSpPr>
        <p:spPr>
          <a:xfrm>
            <a:off x="137160" y="483375"/>
            <a:ext cx="8575040" cy="0"/>
          </a:xfrm>
          <a:prstGeom prst="straightConnector1">
            <a:avLst/>
          </a:prstGeom>
          <a:noFill/>
          <a:ln w="9525" cap="flat" cmpd="sng">
            <a:solidFill>
              <a:schemeClr val="dk1"/>
            </a:solidFill>
            <a:prstDash val="solid"/>
            <a:round/>
            <a:headEnd type="none" w="sm" len="sm"/>
            <a:tailEnd type="none" w="sm" len="sm"/>
          </a:ln>
        </p:spPr>
      </p:cxnSp>
      <p:sp>
        <p:nvSpPr>
          <p:cNvPr id="355" name="Google Shape;355;p26"/>
          <p:cNvSpPr txBox="1"/>
          <p:nvPr/>
        </p:nvSpPr>
        <p:spPr>
          <a:xfrm>
            <a:off x="137160" y="629940"/>
            <a:ext cx="2299027" cy="3385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US" sz="1600" b="1" i="0" u="none" strike="noStrike" cap="none">
                <a:solidFill>
                  <a:srgbClr val="000000"/>
                </a:solidFill>
                <a:latin typeface="Arial"/>
                <a:ea typeface="Arial"/>
                <a:cs typeface="Arial"/>
                <a:sym typeface="Arial"/>
              </a:rPr>
              <a:t>Data Visualization:</a:t>
            </a:r>
            <a:endParaRPr/>
          </a:p>
        </p:txBody>
      </p:sp>
      <p:sp>
        <p:nvSpPr>
          <p:cNvPr id="356" name="Google Shape;356;p26"/>
          <p:cNvSpPr txBox="1"/>
          <p:nvPr/>
        </p:nvSpPr>
        <p:spPr>
          <a:xfrm>
            <a:off x="773430" y="1211348"/>
            <a:ext cx="7597140" cy="95410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 potential correlation between insulin levels and skin thickness is suggested, where data points with lower insulin levels appear to be more densely packed in the lower left quadrant of the graph.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Lower insulin levels densely packed in lower left quadrant.</a:t>
            </a:r>
            <a:endParaRPr/>
          </a:p>
        </p:txBody>
      </p:sp>
      <p:sp>
        <p:nvSpPr>
          <p:cNvPr id="357" name="Google Shape;357;p26"/>
          <p:cNvSpPr txBox="1"/>
          <p:nvPr/>
        </p:nvSpPr>
        <p:spPr>
          <a:xfrm>
            <a:off x="479117" y="968064"/>
            <a:ext cx="2807179" cy="307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Noto Sans Symbols"/>
              <a:buChar char="▪"/>
            </a:pPr>
            <a:r>
              <a:rPr lang="en-US" sz="1400" b="1" i="0" u="none" strike="noStrike" cap="none">
                <a:solidFill>
                  <a:srgbClr val="000000"/>
                </a:solidFill>
                <a:latin typeface="Arial"/>
                <a:ea typeface="Arial"/>
                <a:cs typeface="Arial"/>
                <a:sym typeface="Arial"/>
              </a:rPr>
              <a:t>Insulin vs Skin Thickness:  </a:t>
            </a:r>
            <a:endParaRPr/>
          </a:p>
        </p:txBody>
      </p:sp>
      <p:pic>
        <p:nvPicPr>
          <p:cNvPr id="358" name="Google Shape;358;p26"/>
          <p:cNvPicPr preferRelativeResize="0"/>
          <p:nvPr/>
        </p:nvPicPr>
        <p:blipFill rotWithShape="1">
          <a:blip r:embed="rId4">
            <a:alphaModFix/>
          </a:blip>
          <a:srcRect/>
          <a:stretch/>
        </p:blipFill>
        <p:spPr>
          <a:xfrm>
            <a:off x="479116" y="2165455"/>
            <a:ext cx="8106079" cy="3106642"/>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143501"/>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0" y="31460"/>
            <a:ext cx="731520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Diabetic 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07354" y="544335"/>
            <a:ext cx="837184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53207" y="599069"/>
            <a:ext cx="2002471"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Model Training:</a:t>
            </a:r>
          </a:p>
        </p:txBody>
      </p:sp>
      <p:sp>
        <p:nvSpPr>
          <p:cNvPr id="6" name="TextBox 5">
            <a:extLst>
              <a:ext uri="{FF2B5EF4-FFF2-40B4-BE49-F238E27FC236}">
                <a16:creationId xmlns:a16="http://schemas.microsoft.com/office/drawing/2014/main" id="{6F959EAD-C82E-F7AE-9F61-C9DCDD366485}"/>
              </a:ext>
            </a:extLst>
          </p:cNvPr>
          <p:cNvSpPr txBox="1"/>
          <p:nvPr/>
        </p:nvSpPr>
        <p:spPr>
          <a:xfrm>
            <a:off x="371023" y="966024"/>
            <a:ext cx="1834156" cy="307777"/>
          </a:xfrm>
          <a:prstGeom prst="rect">
            <a:avLst/>
          </a:prstGeom>
          <a:noFill/>
        </p:spPr>
        <p:txBody>
          <a:bodyPr wrap="none" rtlCol="0">
            <a:spAutoFit/>
          </a:bodyPr>
          <a:lstStyle/>
          <a:p>
            <a:pPr marL="285750" indent="-285750">
              <a:buFont typeface="Wingdings" panose="05000000000000000000" pitchFamily="2" charset="2"/>
              <a:buChar char="Ø"/>
            </a:pPr>
            <a:r>
              <a:rPr lang="en-US" b="1" dirty="0"/>
              <a:t>Data Splitting :  </a:t>
            </a:r>
          </a:p>
        </p:txBody>
      </p:sp>
      <p:sp>
        <p:nvSpPr>
          <p:cNvPr id="7" name="TextBox 6">
            <a:extLst>
              <a:ext uri="{FF2B5EF4-FFF2-40B4-BE49-F238E27FC236}">
                <a16:creationId xmlns:a16="http://schemas.microsoft.com/office/drawing/2014/main" id="{ED03077E-8666-2D22-1EE2-D3050B11BDCC}"/>
              </a:ext>
            </a:extLst>
          </p:cNvPr>
          <p:cNvSpPr txBox="1"/>
          <p:nvPr/>
        </p:nvSpPr>
        <p:spPr>
          <a:xfrm>
            <a:off x="690982" y="1324947"/>
            <a:ext cx="3028393" cy="523220"/>
          </a:xfrm>
          <a:prstGeom prst="rect">
            <a:avLst/>
          </a:prstGeom>
          <a:noFill/>
        </p:spPr>
        <p:txBody>
          <a:bodyPr wrap="none" rtlCol="0">
            <a:spAutoFit/>
          </a:bodyPr>
          <a:lstStyle/>
          <a:p>
            <a:pPr marL="285750" indent="-285750">
              <a:buFont typeface="Arial" panose="020B0604020202020204" pitchFamily="34" charset="0"/>
              <a:buChar char="•"/>
            </a:pPr>
            <a:r>
              <a:rPr lang="en-US" b="1" dirty="0"/>
              <a:t>Training Set:</a:t>
            </a:r>
            <a:r>
              <a:rPr lang="en-US" dirty="0"/>
              <a:t> 80% (614 entries)</a:t>
            </a:r>
          </a:p>
          <a:p>
            <a:pPr marL="285750" indent="-285750">
              <a:buFont typeface="Arial" panose="020B0604020202020204" pitchFamily="34" charset="0"/>
              <a:buChar char="•"/>
            </a:pPr>
            <a:r>
              <a:rPr lang="en-US" b="1" dirty="0"/>
              <a:t>Testing Set:</a:t>
            </a:r>
            <a:r>
              <a:rPr lang="en-US" dirty="0"/>
              <a:t> 20% (154 entries)</a:t>
            </a:r>
          </a:p>
        </p:txBody>
      </p:sp>
      <p:sp>
        <p:nvSpPr>
          <p:cNvPr id="8" name="TextBox 7">
            <a:extLst>
              <a:ext uri="{FF2B5EF4-FFF2-40B4-BE49-F238E27FC236}">
                <a16:creationId xmlns:a16="http://schemas.microsoft.com/office/drawing/2014/main" id="{91E661C3-0A54-FD62-EF57-1234559FD2A7}"/>
              </a:ext>
            </a:extLst>
          </p:cNvPr>
          <p:cNvSpPr txBox="1"/>
          <p:nvPr/>
        </p:nvSpPr>
        <p:spPr>
          <a:xfrm>
            <a:off x="410870" y="1824518"/>
            <a:ext cx="2582758" cy="307777"/>
          </a:xfrm>
          <a:prstGeom prst="rect">
            <a:avLst/>
          </a:prstGeom>
          <a:noFill/>
        </p:spPr>
        <p:txBody>
          <a:bodyPr wrap="none" rtlCol="0">
            <a:spAutoFit/>
          </a:bodyPr>
          <a:lstStyle/>
          <a:p>
            <a:pPr marL="285750" indent="-285750">
              <a:buFont typeface="Wingdings" panose="05000000000000000000" pitchFamily="2" charset="2"/>
              <a:buChar char="Ø"/>
            </a:pPr>
            <a:r>
              <a:rPr lang="en-US" b="1" dirty="0"/>
              <a:t>Top Performers Model:   </a:t>
            </a:r>
          </a:p>
        </p:txBody>
      </p:sp>
      <p:sp>
        <p:nvSpPr>
          <p:cNvPr id="11" name="TextBox 10">
            <a:extLst>
              <a:ext uri="{FF2B5EF4-FFF2-40B4-BE49-F238E27FC236}">
                <a16:creationId xmlns:a16="http://schemas.microsoft.com/office/drawing/2014/main" id="{8AC40F8C-BB3F-26F5-FB2B-CE57D344F757}"/>
              </a:ext>
            </a:extLst>
          </p:cNvPr>
          <p:cNvSpPr txBox="1"/>
          <p:nvPr/>
        </p:nvSpPr>
        <p:spPr>
          <a:xfrm>
            <a:off x="690982" y="2132295"/>
            <a:ext cx="8042148" cy="954107"/>
          </a:xfrm>
          <a:prstGeom prst="rect">
            <a:avLst/>
          </a:prstGeom>
          <a:noFill/>
        </p:spPr>
        <p:txBody>
          <a:bodyPr wrap="square" rtlCol="0">
            <a:spAutoFit/>
          </a:bodyPr>
          <a:lstStyle/>
          <a:p>
            <a:pPr marL="285750" indent="-285750">
              <a:buFont typeface="Arial" panose="020B0604020202020204" pitchFamily="34" charset="0"/>
              <a:buChar char="•"/>
            </a:pPr>
            <a:r>
              <a:rPr lang="en-US" b="1" dirty="0"/>
              <a:t>Highest Accuracy:</a:t>
            </a:r>
            <a:r>
              <a:rPr lang="en-US" dirty="0"/>
              <a:t> Logistic Regression &amp; Random Forest (75.97%) </a:t>
            </a:r>
          </a:p>
          <a:p>
            <a:pPr marL="285750" indent="-285750">
              <a:buFont typeface="Arial" panose="020B0604020202020204" pitchFamily="34" charset="0"/>
              <a:buChar char="•"/>
            </a:pPr>
            <a:r>
              <a:rPr lang="en-US" b="1" dirty="0"/>
              <a:t>Lowest Accuracy:</a:t>
            </a:r>
            <a:r>
              <a:rPr lang="en-US" dirty="0"/>
              <a:t> K-Nearest Neighbors (69.5%) </a:t>
            </a:r>
          </a:p>
          <a:p>
            <a:pPr marL="285750" indent="-285750">
              <a:buFont typeface="Arial" panose="020B0604020202020204" pitchFamily="34" charset="0"/>
              <a:buChar char="•"/>
            </a:pPr>
            <a:r>
              <a:rPr lang="en-US" b="1" dirty="0"/>
              <a:t>Other Metrics:</a:t>
            </a:r>
            <a:r>
              <a:rPr lang="en-US" dirty="0"/>
              <a:t> Precision, Recall, F1 Score with Logistic Regression showing highest overall performance.</a:t>
            </a:r>
          </a:p>
        </p:txBody>
      </p:sp>
      <p:sp>
        <p:nvSpPr>
          <p:cNvPr id="13" name="TextBox 12">
            <a:extLst>
              <a:ext uri="{FF2B5EF4-FFF2-40B4-BE49-F238E27FC236}">
                <a16:creationId xmlns:a16="http://schemas.microsoft.com/office/drawing/2014/main" id="{6721627E-B7A7-CFAB-5076-38E1FE88A090}"/>
              </a:ext>
            </a:extLst>
          </p:cNvPr>
          <p:cNvSpPr txBox="1"/>
          <p:nvPr/>
        </p:nvSpPr>
        <p:spPr>
          <a:xfrm>
            <a:off x="371023" y="3069918"/>
            <a:ext cx="2103461" cy="307777"/>
          </a:xfrm>
          <a:prstGeom prst="rect">
            <a:avLst/>
          </a:prstGeom>
          <a:noFill/>
        </p:spPr>
        <p:txBody>
          <a:bodyPr wrap="none" rtlCol="0">
            <a:spAutoFit/>
          </a:bodyPr>
          <a:lstStyle/>
          <a:p>
            <a:pPr marL="285750" indent="-285750">
              <a:buFont typeface="Wingdings" panose="05000000000000000000" pitchFamily="2" charset="2"/>
              <a:buChar char="Ø"/>
            </a:pPr>
            <a:r>
              <a:rPr lang="en-US" b="1" dirty="0"/>
              <a:t>Cross Validation :  </a:t>
            </a:r>
          </a:p>
        </p:txBody>
      </p:sp>
      <p:sp>
        <p:nvSpPr>
          <p:cNvPr id="14" name="TextBox 13">
            <a:extLst>
              <a:ext uri="{FF2B5EF4-FFF2-40B4-BE49-F238E27FC236}">
                <a16:creationId xmlns:a16="http://schemas.microsoft.com/office/drawing/2014/main" id="{23A81264-E686-160A-BE2F-D7EFF5AF3854}"/>
              </a:ext>
            </a:extLst>
          </p:cNvPr>
          <p:cNvSpPr txBox="1"/>
          <p:nvPr/>
        </p:nvSpPr>
        <p:spPr>
          <a:xfrm>
            <a:off x="581311" y="3322828"/>
            <a:ext cx="8191666" cy="307777"/>
          </a:xfrm>
          <a:prstGeom prst="rect">
            <a:avLst/>
          </a:prstGeom>
          <a:noFill/>
        </p:spPr>
        <p:txBody>
          <a:bodyPr wrap="none" rtlCol="0">
            <a:spAutoFit/>
          </a:bodyPr>
          <a:lstStyle/>
          <a:p>
            <a:r>
              <a:rPr lang="en-US" dirty="0"/>
              <a:t>Cross-validation was performed on the best model (Logistic Regression) to ensure its robustness.</a:t>
            </a:r>
          </a:p>
        </p:txBody>
      </p:sp>
      <p:sp>
        <p:nvSpPr>
          <p:cNvPr id="15" name="TextBox 14">
            <a:extLst>
              <a:ext uri="{FF2B5EF4-FFF2-40B4-BE49-F238E27FC236}">
                <a16:creationId xmlns:a16="http://schemas.microsoft.com/office/drawing/2014/main" id="{57552006-2B8C-7355-DA9B-E533295E8102}"/>
              </a:ext>
            </a:extLst>
          </p:cNvPr>
          <p:cNvSpPr txBox="1"/>
          <p:nvPr/>
        </p:nvSpPr>
        <p:spPr>
          <a:xfrm>
            <a:off x="690982" y="3666802"/>
            <a:ext cx="3916457" cy="523220"/>
          </a:xfrm>
          <a:prstGeom prst="rect">
            <a:avLst/>
          </a:prstGeom>
          <a:noFill/>
        </p:spPr>
        <p:txBody>
          <a:bodyPr wrap="none" rtlCol="0">
            <a:spAutoFit/>
          </a:bodyPr>
          <a:lstStyle/>
          <a:p>
            <a:pPr marL="285750" indent="-285750">
              <a:buFont typeface="Arial" panose="020B0604020202020204" pitchFamily="34" charset="0"/>
              <a:buChar char="•"/>
            </a:pPr>
            <a:r>
              <a:rPr lang="en-US" b="1" dirty="0"/>
              <a:t>Accuracy: </a:t>
            </a:r>
            <a:r>
              <a:rPr lang="en-US" dirty="0"/>
              <a:t>75.97 %</a:t>
            </a:r>
            <a:endParaRPr lang="en-US" b="1" dirty="0"/>
          </a:p>
          <a:p>
            <a:pPr marL="285750" indent="-285750">
              <a:buFont typeface="Arial" panose="020B0604020202020204" pitchFamily="34" charset="0"/>
              <a:buChar char="•"/>
            </a:pPr>
            <a:r>
              <a:rPr lang="en-US" b="1" dirty="0"/>
              <a:t>Average Cross-Validation Score: </a:t>
            </a:r>
            <a:r>
              <a:rPr lang="en-US" dirty="0"/>
              <a:t>75.91%</a:t>
            </a:r>
          </a:p>
        </p:txBody>
      </p:sp>
      <p:sp>
        <p:nvSpPr>
          <p:cNvPr id="16" name="TextBox 15">
            <a:extLst>
              <a:ext uri="{FF2B5EF4-FFF2-40B4-BE49-F238E27FC236}">
                <a16:creationId xmlns:a16="http://schemas.microsoft.com/office/drawing/2014/main" id="{F06EC262-EDE2-8887-EFD5-6B3A381FF7E2}"/>
              </a:ext>
            </a:extLst>
          </p:cNvPr>
          <p:cNvSpPr txBox="1"/>
          <p:nvPr/>
        </p:nvSpPr>
        <p:spPr>
          <a:xfrm>
            <a:off x="410870" y="4314370"/>
            <a:ext cx="8782646"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a:t>The final Logistic Regression model was saved using pickle for future use. A function was created to predict the risk level based on new data inputs. </a:t>
            </a:r>
          </a:p>
        </p:txBody>
      </p:sp>
    </p:spTree>
    <p:extLst>
      <p:ext uri="{BB962C8B-B14F-4D97-AF65-F5344CB8AC3E}">
        <p14:creationId xmlns:p14="http://schemas.microsoft.com/office/powerpoint/2010/main" val="2729679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498"/>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71120" y="0"/>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2: Diabetic 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flipV="1">
            <a:off x="109220" y="542352"/>
            <a:ext cx="8575040" cy="1036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2879FCA9-03EB-E806-7912-0C9E2A4F675B}"/>
              </a:ext>
            </a:extLst>
          </p:cNvPr>
          <p:cNvSpPr txBox="1"/>
          <p:nvPr/>
        </p:nvSpPr>
        <p:spPr>
          <a:xfrm>
            <a:off x="109220" y="643313"/>
            <a:ext cx="3552576" cy="338554"/>
          </a:xfrm>
          <a:prstGeom prst="rect">
            <a:avLst/>
          </a:prstGeom>
          <a:noFill/>
        </p:spPr>
        <p:txBody>
          <a:bodyPr wrap="none" rtlCol="0">
            <a:spAutoFit/>
          </a:bodyPr>
          <a:lstStyle/>
          <a:p>
            <a:pPr marL="285750" indent="-285750">
              <a:buFont typeface="Wingdings" panose="05000000000000000000" pitchFamily="2" charset="2"/>
              <a:buChar char="v"/>
            </a:pPr>
            <a:r>
              <a:rPr lang="en-US" sz="1600" b="1" dirty="0"/>
              <a:t>Prediction System and Results:</a:t>
            </a:r>
          </a:p>
        </p:txBody>
      </p:sp>
      <p:sp>
        <p:nvSpPr>
          <p:cNvPr id="11" name="TextBox 10">
            <a:extLst>
              <a:ext uri="{FF2B5EF4-FFF2-40B4-BE49-F238E27FC236}">
                <a16:creationId xmlns:a16="http://schemas.microsoft.com/office/drawing/2014/main" id="{E55D8CBF-EF9A-22F9-BC68-3F723369C5B3}"/>
              </a:ext>
            </a:extLst>
          </p:cNvPr>
          <p:cNvSpPr txBox="1"/>
          <p:nvPr/>
        </p:nvSpPr>
        <p:spPr>
          <a:xfrm>
            <a:off x="424180" y="930233"/>
            <a:ext cx="7428637" cy="307777"/>
          </a:xfrm>
          <a:prstGeom prst="rect">
            <a:avLst/>
          </a:prstGeom>
          <a:noFill/>
        </p:spPr>
        <p:txBody>
          <a:bodyPr wrap="none" rtlCol="0">
            <a:spAutoFit/>
          </a:bodyPr>
          <a:lstStyle/>
          <a:p>
            <a:pPr marL="285750" indent="-285750">
              <a:buFont typeface="Wingdings" panose="05000000000000000000" pitchFamily="2" charset="2"/>
              <a:buChar char="§"/>
            </a:pPr>
            <a:r>
              <a:rPr lang="en-US" dirty="0"/>
              <a:t>Focused on predicting diabetes risk using features like glucose, BMI, and insulin levels.</a:t>
            </a:r>
          </a:p>
        </p:txBody>
      </p:sp>
      <p:pic>
        <p:nvPicPr>
          <p:cNvPr id="7" name="Picture 6">
            <a:extLst>
              <a:ext uri="{FF2B5EF4-FFF2-40B4-BE49-F238E27FC236}">
                <a16:creationId xmlns:a16="http://schemas.microsoft.com/office/drawing/2014/main" id="{08285A97-34BB-D6E7-1C0C-4DBD2C82443A}"/>
              </a:ext>
            </a:extLst>
          </p:cNvPr>
          <p:cNvPicPr>
            <a:picLocks noChangeAspect="1"/>
          </p:cNvPicPr>
          <p:nvPr/>
        </p:nvPicPr>
        <p:blipFill>
          <a:blip r:embed="rId4"/>
          <a:stretch>
            <a:fillRect/>
          </a:stretch>
        </p:blipFill>
        <p:spPr>
          <a:xfrm>
            <a:off x="182880" y="1296350"/>
            <a:ext cx="5322472" cy="3763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2086F8BD-C420-E643-BE19-34F02CF98D05}"/>
              </a:ext>
            </a:extLst>
          </p:cNvPr>
          <p:cNvPicPr>
            <a:picLocks noChangeAspect="1"/>
          </p:cNvPicPr>
          <p:nvPr/>
        </p:nvPicPr>
        <p:blipFill>
          <a:blip r:embed="rId5"/>
          <a:stretch>
            <a:fillRect/>
          </a:stretch>
        </p:blipFill>
        <p:spPr>
          <a:xfrm>
            <a:off x="5505352" y="1296643"/>
            <a:ext cx="3529428" cy="3763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3851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68580" y="0"/>
            <a:ext cx="7640320" cy="707886"/>
          </a:xfrm>
          <a:prstGeom prst="rect">
            <a:avLst/>
          </a:prstGeom>
          <a:noFill/>
        </p:spPr>
        <p:txBody>
          <a:bodyPr wrap="square">
            <a:spAutoFit/>
          </a:bodyPr>
          <a:lstStyle/>
          <a:p>
            <a:r>
              <a:rPr lang="en-US" sz="4000" b="1" dirty="0">
                <a:latin typeface="Bell MT" panose="02020503060305020303" pitchFamily="18" charset="0"/>
              </a:rPr>
              <a:t>Technologies and Tools</a:t>
            </a:r>
            <a:endParaRPr lang="en-US" sz="3200" b="1" dirty="0">
              <a:latin typeface="Bell MT" panose="02020503060305020303" pitchFamily="18" charset="0"/>
              <a:ea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79945" y="718047"/>
            <a:ext cx="8532864" cy="0"/>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A61ABAC8-F0A7-3CC7-1958-7AFF1EFE44DE}"/>
              </a:ext>
            </a:extLst>
          </p:cNvPr>
          <p:cNvSpPr txBox="1"/>
          <p:nvPr/>
        </p:nvSpPr>
        <p:spPr>
          <a:xfrm>
            <a:off x="173327" y="859442"/>
            <a:ext cx="3129383" cy="338554"/>
          </a:xfrm>
          <a:prstGeom prst="rect">
            <a:avLst/>
          </a:prstGeom>
          <a:noFill/>
        </p:spPr>
        <p:txBody>
          <a:bodyPr wrap="none" rtlCol="0">
            <a:spAutoFit/>
          </a:bodyPr>
          <a:lstStyle/>
          <a:p>
            <a:pPr marL="285750" indent="-285750">
              <a:buFont typeface="Wingdings" panose="05000000000000000000" pitchFamily="2" charset="2"/>
              <a:buChar char="Ø"/>
            </a:pPr>
            <a:r>
              <a:rPr lang="en-US" sz="1600" b="1" dirty="0"/>
              <a:t>Data Science Techniques:  </a:t>
            </a:r>
          </a:p>
        </p:txBody>
      </p:sp>
      <p:sp>
        <p:nvSpPr>
          <p:cNvPr id="9" name="Rectangle 1">
            <a:extLst>
              <a:ext uri="{FF2B5EF4-FFF2-40B4-BE49-F238E27FC236}">
                <a16:creationId xmlns:a16="http://schemas.microsoft.com/office/drawing/2014/main" id="{43E878EE-629A-3B98-E8D1-4413F277605E}"/>
              </a:ext>
            </a:extLst>
          </p:cNvPr>
          <p:cNvSpPr>
            <a:spLocks noChangeArrowheads="1"/>
          </p:cNvSpPr>
          <p:nvPr/>
        </p:nvSpPr>
        <p:spPr bwMode="auto">
          <a:xfrm>
            <a:off x="394796" y="1210322"/>
            <a:ext cx="89535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Arial" panose="020B0604020202020204" pitchFamily="34" charset="0"/>
              </a:rPr>
              <a:t>Python: </a:t>
            </a:r>
            <a:r>
              <a:rPr kumimoji="0" lang="en-US" altLang="en-US" b="0" i="0" u="none" strike="noStrike" cap="none" normalizeH="0" baseline="0" dirty="0">
                <a:ln>
                  <a:noFill/>
                </a:ln>
                <a:solidFill>
                  <a:schemeClr val="tx1"/>
                </a:solidFill>
                <a:effectLst/>
                <a:latin typeface="Arial" panose="020B0604020202020204" pitchFamily="34" charset="0"/>
              </a:rPr>
              <a:t>Used for data manipulation and model development.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Arial" panose="020B0604020202020204" pitchFamily="34" charset="0"/>
              </a:rPr>
              <a:t>Feature Engineering: </a:t>
            </a:r>
            <a:r>
              <a:rPr kumimoji="0" lang="en-US" altLang="en-US" b="0" i="0" u="none" strike="noStrike" cap="none" normalizeH="0" baseline="0" dirty="0">
                <a:ln>
                  <a:noFill/>
                </a:ln>
                <a:solidFill>
                  <a:schemeClr val="tx1"/>
                </a:solidFill>
                <a:effectLst/>
                <a:latin typeface="Arial" panose="020B0604020202020204" pitchFamily="34" charset="0"/>
              </a:rPr>
              <a:t>Transforming raw data into features.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Arial" panose="020B0604020202020204" pitchFamily="34" charset="0"/>
              </a:rPr>
              <a:t>Exploratory Data Analysis (EDA): </a:t>
            </a:r>
            <a:r>
              <a:rPr kumimoji="0" lang="en-US" altLang="en-US" b="0" i="0" u="none" strike="noStrike" cap="none" normalizeH="0" baseline="0" dirty="0">
                <a:ln>
                  <a:noFill/>
                </a:ln>
                <a:solidFill>
                  <a:schemeClr val="tx1"/>
                </a:solidFill>
                <a:effectLst/>
                <a:latin typeface="Arial" panose="020B0604020202020204" pitchFamily="34" charset="0"/>
              </a:rPr>
              <a:t>Visual methods to understand dataset characteristics. </a:t>
            </a:r>
          </a:p>
        </p:txBody>
      </p:sp>
      <p:sp>
        <p:nvSpPr>
          <p:cNvPr id="10" name="TextBox 9">
            <a:extLst>
              <a:ext uri="{FF2B5EF4-FFF2-40B4-BE49-F238E27FC236}">
                <a16:creationId xmlns:a16="http://schemas.microsoft.com/office/drawing/2014/main" id="{39D0D74F-6B65-C52B-64B2-F5C8B3B6BBD1}"/>
              </a:ext>
            </a:extLst>
          </p:cNvPr>
          <p:cNvSpPr txBox="1"/>
          <p:nvPr/>
        </p:nvSpPr>
        <p:spPr>
          <a:xfrm>
            <a:off x="180006" y="2093621"/>
            <a:ext cx="2401619" cy="338554"/>
          </a:xfrm>
          <a:prstGeom prst="rect">
            <a:avLst/>
          </a:prstGeom>
          <a:noFill/>
        </p:spPr>
        <p:txBody>
          <a:bodyPr wrap="none" rtlCol="0">
            <a:spAutoFit/>
          </a:bodyPr>
          <a:lstStyle/>
          <a:p>
            <a:pPr marL="285750" indent="-285750">
              <a:buFont typeface="Wingdings" panose="05000000000000000000" pitchFamily="2" charset="2"/>
              <a:buChar char="Ø"/>
            </a:pPr>
            <a:r>
              <a:rPr lang="en-US" sz="1600" b="1" dirty="0"/>
              <a:t>Machine Learning:  </a:t>
            </a:r>
          </a:p>
        </p:txBody>
      </p:sp>
      <p:sp>
        <p:nvSpPr>
          <p:cNvPr id="12" name="TextBox 11">
            <a:extLst>
              <a:ext uri="{FF2B5EF4-FFF2-40B4-BE49-F238E27FC236}">
                <a16:creationId xmlns:a16="http://schemas.microsoft.com/office/drawing/2014/main" id="{F3149B4C-21D7-E793-D197-F25D1C59E8C7}"/>
              </a:ext>
            </a:extLst>
          </p:cNvPr>
          <p:cNvSpPr txBox="1"/>
          <p:nvPr/>
        </p:nvSpPr>
        <p:spPr>
          <a:xfrm>
            <a:off x="372857" y="2488277"/>
            <a:ext cx="4523995" cy="738664"/>
          </a:xfrm>
          <a:prstGeom prst="rect">
            <a:avLst/>
          </a:prstGeom>
          <a:noFill/>
        </p:spPr>
        <p:txBody>
          <a:bodyPr wrap="none" rtlCol="0">
            <a:spAutoFit/>
          </a:bodyPr>
          <a:lstStyle/>
          <a:p>
            <a:pPr marL="285750" indent="-285750">
              <a:buFont typeface="Wingdings" panose="05000000000000000000" pitchFamily="2" charset="2"/>
              <a:buChar char="ü"/>
            </a:pPr>
            <a:r>
              <a:rPr lang="en-US" b="1" dirty="0"/>
              <a:t>Algorithms: </a:t>
            </a:r>
            <a:r>
              <a:rPr lang="en-US" dirty="0"/>
              <a:t>Regression and classification models.</a:t>
            </a:r>
          </a:p>
          <a:p>
            <a:pPr marL="285750" indent="-285750">
              <a:buFont typeface="Wingdings" panose="05000000000000000000" pitchFamily="2" charset="2"/>
              <a:buChar char="ü"/>
            </a:pPr>
            <a:r>
              <a:rPr lang="en-US" b="1" dirty="0"/>
              <a:t>Advanced Techniques: </a:t>
            </a:r>
            <a:r>
              <a:rPr lang="en-US" dirty="0"/>
              <a:t>Hyperparameter tuning, </a:t>
            </a:r>
          </a:p>
          <a:p>
            <a:r>
              <a:rPr lang="en-US" dirty="0"/>
              <a:t>      ensemble techniques, and handling outliers.  </a:t>
            </a:r>
          </a:p>
        </p:txBody>
      </p:sp>
      <p:sp>
        <p:nvSpPr>
          <p:cNvPr id="13" name="TextBox 12">
            <a:extLst>
              <a:ext uri="{FF2B5EF4-FFF2-40B4-BE49-F238E27FC236}">
                <a16:creationId xmlns:a16="http://schemas.microsoft.com/office/drawing/2014/main" id="{0AAF6666-0760-BE26-0909-359F93D882E6}"/>
              </a:ext>
            </a:extLst>
          </p:cNvPr>
          <p:cNvSpPr txBox="1"/>
          <p:nvPr/>
        </p:nvSpPr>
        <p:spPr>
          <a:xfrm>
            <a:off x="291705" y="3240596"/>
            <a:ext cx="3155031" cy="338554"/>
          </a:xfrm>
          <a:prstGeom prst="rect">
            <a:avLst/>
          </a:prstGeom>
          <a:noFill/>
        </p:spPr>
        <p:txBody>
          <a:bodyPr wrap="none" rtlCol="0">
            <a:spAutoFit/>
          </a:bodyPr>
          <a:lstStyle/>
          <a:p>
            <a:pPr marL="285750" indent="-285750">
              <a:buFont typeface="Wingdings" panose="05000000000000000000" pitchFamily="2" charset="2"/>
              <a:buChar char="Ø"/>
            </a:pPr>
            <a:r>
              <a:rPr lang="en-US" sz="1600" b="1" dirty="0"/>
              <a:t>Software and Frameworks: </a:t>
            </a:r>
          </a:p>
        </p:txBody>
      </p:sp>
      <p:sp>
        <p:nvSpPr>
          <p:cNvPr id="15" name="Rectangle 2">
            <a:extLst>
              <a:ext uri="{FF2B5EF4-FFF2-40B4-BE49-F238E27FC236}">
                <a16:creationId xmlns:a16="http://schemas.microsoft.com/office/drawing/2014/main" id="{50F5383C-E9CB-34BC-15AD-692AEF22DA3D}"/>
              </a:ext>
            </a:extLst>
          </p:cNvPr>
          <p:cNvSpPr>
            <a:spLocks noChangeArrowheads="1"/>
          </p:cNvSpPr>
          <p:nvPr/>
        </p:nvSpPr>
        <p:spPr bwMode="auto">
          <a:xfrm>
            <a:off x="394796" y="3682538"/>
            <a:ext cx="468630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Arial" panose="020B0604020202020204" pitchFamily="34" charset="0"/>
              </a:rPr>
              <a:t>Python Libraries: </a:t>
            </a:r>
            <a:r>
              <a:rPr kumimoji="0" lang="en-US" altLang="en-US" b="0" i="0" u="none" strike="noStrike" cap="none" normalizeH="0" baseline="0" dirty="0">
                <a:ln>
                  <a:noFill/>
                </a:ln>
                <a:solidFill>
                  <a:schemeClr val="tx1"/>
                </a:solidFill>
                <a:effectLst/>
                <a:latin typeface="Arial" panose="020B0604020202020204" pitchFamily="34" charset="0"/>
              </a:rPr>
              <a:t>NumPy, Pandas, Scikit-learn.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Arial" panose="020B0604020202020204" pitchFamily="34" charset="0"/>
              </a:rPr>
              <a:t>Visualization: </a:t>
            </a:r>
            <a:r>
              <a:rPr kumimoji="0" lang="en-US" altLang="en-US" b="0" i="0" u="none" strike="noStrike" cap="none" normalizeH="0" baseline="0" dirty="0">
                <a:ln>
                  <a:noFill/>
                </a:ln>
                <a:solidFill>
                  <a:schemeClr val="tx1"/>
                </a:solidFill>
                <a:effectLst/>
                <a:latin typeface="Arial" panose="020B0604020202020204" pitchFamily="34" charset="0"/>
              </a:rPr>
              <a:t>Matplotlib, Plotly.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b="1" i="0" u="none" strike="noStrike" cap="none" normalizeH="0" baseline="0" dirty="0">
                <a:ln>
                  <a:noFill/>
                </a:ln>
                <a:solidFill>
                  <a:schemeClr val="tx1"/>
                </a:solidFill>
                <a:effectLst/>
                <a:latin typeface="Arial" panose="020B0604020202020204" pitchFamily="34" charset="0"/>
              </a:rPr>
              <a:t>Web Development: </a:t>
            </a:r>
            <a:r>
              <a:rPr kumimoji="0" lang="en-US" altLang="en-US" b="0" i="0" u="none" strike="noStrike" cap="none" normalizeH="0" baseline="0" dirty="0">
                <a:ln>
                  <a:noFill/>
                </a:ln>
                <a:solidFill>
                  <a:schemeClr val="tx1"/>
                </a:solidFill>
                <a:effectLst/>
                <a:latin typeface="Arial" panose="020B0604020202020204" pitchFamily="34" charset="0"/>
              </a:rPr>
              <a:t>Flask, Streamlit. </a:t>
            </a:r>
          </a:p>
        </p:txBody>
      </p:sp>
      <p:pic>
        <p:nvPicPr>
          <p:cNvPr id="23" name="Picture 22">
            <a:extLst>
              <a:ext uri="{FF2B5EF4-FFF2-40B4-BE49-F238E27FC236}">
                <a16:creationId xmlns:a16="http://schemas.microsoft.com/office/drawing/2014/main" id="{FCE300C1-CC7C-16A3-BDBE-7922A7609E2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871546" y="2262898"/>
            <a:ext cx="4131750" cy="2613902"/>
          </a:xfrm>
          <a:prstGeom prst="rect">
            <a:avLst/>
          </a:prstGeom>
        </p:spPr>
      </p:pic>
    </p:spTree>
    <p:extLst>
      <p:ext uri="{BB962C8B-B14F-4D97-AF65-F5344CB8AC3E}">
        <p14:creationId xmlns:p14="http://schemas.microsoft.com/office/powerpoint/2010/main" val="122769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135135"/>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6" name="TextBox 5">
            <a:extLst>
              <a:ext uri="{FF2B5EF4-FFF2-40B4-BE49-F238E27FC236}">
                <a16:creationId xmlns:a16="http://schemas.microsoft.com/office/drawing/2014/main" id="{5E26C054-795B-8D53-BD12-FD6E8FB8DD4B}"/>
              </a:ext>
            </a:extLst>
          </p:cNvPr>
          <p:cNvSpPr txBox="1"/>
          <p:nvPr/>
        </p:nvSpPr>
        <p:spPr>
          <a:xfrm>
            <a:off x="1948525" y="635833"/>
            <a:ext cx="5246949" cy="830997"/>
          </a:xfrm>
          <a:prstGeom prst="rect">
            <a:avLst/>
          </a:prstGeom>
          <a:noFill/>
        </p:spPr>
        <p:txBody>
          <a:bodyPr wrap="none" rtlCol="0">
            <a:spAutoFit/>
          </a:bodyPr>
          <a:lstStyle/>
          <a:p>
            <a:r>
              <a:rPr lang="en-US" sz="4800" b="1" dirty="0">
                <a:solidFill>
                  <a:schemeClr val="accent1">
                    <a:lumMod val="75000"/>
                  </a:schemeClr>
                </a:solidFill>
                <a:latin typeface="Book Antiqua" panose="02040602050305030304" pitchFamily="18" charset="0"/>
              </a:rPr>
              <a:t>AI Health Guard  </a:t>
            </a:r>
          </a:p>
        </p:txBody>
      </p:sp>
      <p:sp>
        <p:nvSpPr>
          <p:cNvPr id="7" name="TextBox 6">
            <a:extLst>
              <a:ext uri="{FF2B5EF4-FFF2-40B4-BE49-F238E27FC236}">
                <a16:creationId xmlns:a16="http://schemas.microsoft.com/office/drawing/2014/main" id="{70D7E8EF-AC9F-6C04-59EA-E340965682DC}"/>
              </a:ext>
            </a:extLst>
          </p:cNvPr>
          <p:cNvSpPr txBox="1"/>
          <p:nvPr/>
        </p:nvSpPr>
        <p:spPr>
          <a:xfrm>
            <a:off x="716514" y="1273193"/>
            <a:ext cx="8403262" cy="707886"/>
          </a:xfrm>
          <a:prstGeom prst="rect">
            <a:avLst/>
          </a:prstGeom>
          <a:noFill/>
        </p:spPr>
        <p:txBody>
          <a:bodyPr wrap="none" rtlCol="0">
            <a:spAutoFit/>
          </a:bodyPr>
          <a:lstStyle/>
          <a:p>
            <a:r>
              <a:rPr lang="en-US" sz="4000" dirty="0">
                <a:solidFill>
                  <a:schemeClr val="accent5">
                    <a:lumMod val="50000"/>
                  </a:schemeClr>
                </a:solidFill>
                <a:latin typeface="Book Antiqua" panose="02040602050305030304" pitchFamily="18" charset="0"/>
              </a:rPr>
              <a:t>Your Personalized Health Advisor   </a:t>
            </a:r>
          </a:p>
        </p:txBody>
      </p:sp>
      <p:sp>
        <p:nvSpPr>
          <p:cNvPr id="8" name="TextBox 7">
            <a:extLst>
              <a:ext uri="{FF2B5EF4-FFF2-40B4-BE49-F238E27FC236}">
                <a16:creationId xmlns:a16="http://schemas.microsoft.com/office/drawing/2014/main" id="{6A426B45-D720-0814-A72A-07B02EC0B6BE}"/>
              </a:ext>
            </a:extLst>
          </p:cNvPr>
          <p:cNvSpPr txBox="1"/>
          <p:nvPr/>
        </p:nvSpPr>
        <p:spPr>
          <a:xfrm>
            <a:off x="913284" y="2303262"/>
            <a:ext cx="7600796" cy="584775"/>
          </a:xfrm>
          <a:prstGeom prst="rect">
            <a:avLst/>
          </a:prstGeom>
          <a:noFill/>
        </p:spPr>
        <p:txBody>
          <a:bodyPr wrap="square" rtlCol="0">
            <a:spAutoFit/>
          </a:bodyPr>
          <a:lstStyle/>
          <a:p>
            <a:pPr algn="ctr"/>
            <a:r>
              <a:rPr lang="en-US" sz="3200" dirty="0">
                <a:solidFill>
                  <a:schemeClr val="accent4">
                    <a:lumMod val="75000"/>
                  </a:schemeClr>
                </a:solidFill>
                <a:latin typeface="Bell MT" panose="02020503060305020303" pitchFamily="18" charset="0"/>
              </a:rPr>
              <a:t>Presented by:  Alok Kumar Choudhary    </a:t>
            </a:r>
          </a:p>
        </p:txBody>
      </p:sp>
      <p:sp>
        <p:nvSpPr>
          <p:cNvPr id="9" name="TextBox 8">
            <a:extLst>
              <a:ext uri="{FF2B5EF4-FFF2-40B4-BE49-F238E27FC236}">
                <a16:creationId xmlns:a16="http://schemas.microsoft.com/office/drawing/2014/main" id="{42B30419-2510-6C3F-ABEF-A5A7A2B1F04D}"/>
              </a:ext>
            </a:extLst>
          </p:cNvPr>
          <p:cNvSpPr txBox="1"/>
          <p:nvPr/>
        </p:nvSpPr>
        <p:spPr>
          <a:xfrm>
            <a:off x="2510285" y="2829291"/>
            <a:ext cx="3879588" cy="584775"/>
          </a:xfrm>
          <a:prstGeom prst="rect">
            <a:avLst/>
          </a:prstGeom>
          <a:noFill/>
        </p:spPr>
        <p:txBody>
          <a:bodyPr wrap="none" rtlCol="0">
            <a:spAutoFit/>
          </a:bodyPr>
          <a:lstStyle/>
          <a:p>
            <a:pPr algn="ctr"/>
            <a:r>
              <a:rPr lang="en-US" sz="3200" dirty="0">
                <a:solidFill>
                  <a:schemeClr val="accent4">
                    <a:lumMod val="75000"/>
                  </a:schemeClr>
                </a:solidFill>
                <a:latin typeface="Bell MT" panose="02020503060305020303" pitchFamily="18" charset="0"/>
              </a:rPr>
              <a:t>Roll No.:  2312RES77</a:t>
            </a:r>
          </a:p>
        </p:txBody>
      </p:sp>
      <p:sp>
        <p:nvSpPr>
          <p:cNvPr id="11" name="TextBox 10">
            <a:extLst>
              <a:ext uri="{FF2B5EF4-FFF2-40B4-BE49-F238E27FC236}">
                <a16:creationId xmlns:a16="http://schemas.microsoft.com/office/drawing/2014/main" id="{BFB2BA11-76C8-9AB5-2E13-57E438C94C5D}"/>
              </a:ext>
            </a:extLst>
          </p:cNvPr>
          <p:cNvSpPr txBox="1"/>
          <p:nvPr/>
        </p:nvSpPr>
        <p:spPr>
          <a:xfrm>
            <a:off x="2699439" y="4283289"/>
            <a:ext cx="3690434" cy="584775"/>
          </a:xfrm>
          <a:prstGeom prst="rect">
            <a:avLst/>
          </a:prstGeom>
          <a:noFill/>
        </p:spPr>
        <p:txBody>
          <a:bodyPr wrap="none" rtlCol="0">
            <a:spAutoFit/>
          </a:bodyPr>
          <a:lstStyle/>
          <a:p>
            <a:r>
              <a:rPr lang="en-US" sz="3200" dirty="0">
                <a:solidFill>
                  <a:srgbClr val="FF3399"/>
                </a:solidFill>
                <a:latin typeface="Bell MT" panose="02020503060305020303" pitchFamily="18" charset="0"/>
              </a:rPr>
              <a:t>Date: 27 June 2024   </a:t>
            </a:r>
          </a:p>
        </p:txBody>
      </p:sp>
    </p:spTree>
    <p:extLst>
      <p:ext uri="{BB962C8B-B14F-4D97-AF65-F5344CB8AC3E}">
        <p14:creationId xmlns:p14="http://schemas.microsoft.com/office/powerpoint/2010/main" val="134485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499"/>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0" y="0"/>
            <a:ext cx="5842000" cy="707886"/>
          </a:xfrm>
          <a:prstGeom prst="rect">
            <a:avLst/>
          </a:prstGeom>
          <a:noFill/>
        </p:spPr>
        <p:txBody>
          <a:bodyPr wrap="square">
            <a:spAutoFit/>
          </a:bodyPr>
          <a:lstStyle/>
          <a:p>
            <a:r>
              <a:rPr lang="en-US" sz="4000" b="1" dirty="0">
                <a:latin typeface="Bell MT" panose="02020503060305020303" pitchFamily="18" charset="0"/>
              </a:rPr>
              <a:t> Conclusion</a:t>
            </a:r>
            <a:endParaRPr lang="en-US" sz="4000" b="1" dirty="0">
              <a:latin typeface="Bell MT" panose="02020503060305020303" pitchFamily="18" charset="0"/>
              <a:ea typeface="Calibri" panose="020F0502020204030204" pitchFamily="34" charset="0"/>
              <a:cs typeface="Calibri" panose="020F0502020204030204" pitchFamily="34" charset="0"/>
            </a:endParaRP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254877" y="633235"/>
            <a:ext cx="8706243" cy="0"/>
          </a:xfrm>
          <a:prstGeom prst="line">
            <a:avLst/>
          </a:prstGeom>
        </p:spPr>
        <p:style>
          <a:lnRef idx="1">
            <a:schemeClr val="dk1"/>
          </a:lnRef>
          <a:fillRef idx="0">
            <a:schemeClr val="dk1"/>
          </a:fillRef>
          <a:effectRef idx="0">
            <a:schemeClr val="dk1"/>
          </a:effectRef>
          <a:fontRef idx="minor">
            <a:schemeClr val="tx1"/>
          </a:fontRef>
        </p:style>
      </p:cxnSp>
      <p:sp>
        <p:nvSpPr>
          <p:cNvPr id="8" name="Rectangle 1">
            <a:extLst>
              <a:ext uri="{FF2B5EF4-FFF2-40B4-BE49-F238E27FC236}">
                <a16:creationId xmlns:a16="http://schemas.microsoft.com/office/drawing/2014/main" id="{775669F8-9BDB-AE6C-A35A-C838B621CFD0}"/>
              </a:ext>
            </a:extLst>
          </p:cNvPr>
          <p:cNvSpPr>
            <a:spLocks noChangeArrowheads="1"/>
          </p:cNvSpPr>
          <p:nvPr/>
        </p:nvSpPr>
        <p:spPr bwMode="auto">
          <a:xfrm>
            <a:off x="372616" y="1106431"/>
            <a:ext cx="65151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Scalability improvements for larger data sizes.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Feature upgrades for real-time data processing and advanced visualization.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Automation and AI integration for enhanced accuracy and efficiency.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dirty="0"/>
              <a:t>Inclusion of more diseases and health conditions.</a:t>
            </a:r>
            <a:r>
              <a:rPr kumimoji="0" lang="en-US" altLang="en-US" b="0" i="0" u="none" strike="noStrike" cap="none" normalizeH="0" baseline="0" dirty="0">
                <a:ln>
                  <a:noFill/>
                </a:ln>
                <a:solidFill>
                  <a:schemeClr val="tx1"/>
                </a:solidFill>
                <a:effectLst/>
                <a:latin typeface="Arial" panose="020B0604020202020204" pitchFamily="34" charset="0"/>
              </a:rPr>
              <a:t> </a:t>
            </a:r>
          </a:p>
        </p:txBody>
      </p:sp>
      <p:sp>
        <p:nvSpPr>
          <p:cNvPr id="9" name="TextBox 8">
            <a:extLst>
              <a:ext uri="{FF2B5EF4-FFF2-40B4-BE49-F238E27FC236}">
                <a16:creationId xmlns:a16="http://schemas.microsoft.com/office/drawing/2014/main" id="{36FCB55A-CCA7-2648-8055-452F24894ABA}"/>
              </a:ext>
            </a:extLst>
          </p:cNvPr>
          <p:cNvSpPr txBox="1"/>
          <p:nvPr/>
        </p:nvSpPr>
        <p:spPr>
          <a:xfrm>
            <a:off x="157480" y="731438"/>
            <a:ext cx="3063659" cy="369332"/>
          </a:xfrm>
          <a:prstGeom prst="rect">
            <a:avLst/>
          </a:prstGeom>
          <a:noFill/>
        </p:spPr>
        <p:txBody>
          <a:bodyPr wrap="none" rtlCol="0">
            <a:spAutoFit/>
          </a:bodyPr>
          <a:lstStyle/>
          <a:p>
            <a:pPr marL="285750" indent="-285750">
              <a:buFont typeface="Wingdings" panose="05000000000000000000" pitchFamily="2" charset="2"/>
              <a:buChar char="v"/>
            </a:pPr>
            <a:r>
              <a:rPr lang="en-US" sz="1800" b="1" dirty="0"/>
              <a:t>Further Enhancement : </a:t>
            </a:r>
          </a:p>
        </p:txBody>
      </p:sp>
      <p:sp>
        <p:nvSpPr>
          <p:cNvPr id="10" name="TextBox 9">
            <a:extLst>
              <a:ext uri="{FF2B5EF4-FFF2-40B4-BE49-F238E27FC236}">
                <a16:creationId xmlns:a16="http://schemas.microsoft.com/office/drawing/2014/main" id="{313F4392-B711-B22A-34CD-8F2F6C3B1473}"/>
              </a:ext>
            </a:extLst>
          </p:cNvPr>
          <p:cNvSpPr txBox="1"/>
          <p:nvPr/>
        </p:nvSpPr>
        <p:spPr>
          <a:xfrm>
            <a:off x="157480" y="2086720"/>
            <a:ext cx="1999265" cy="369332"/>
          </a:xfrm>
          <a:prstGeom prst="rect">
            <a:avLst/>
          </a:prstGeom>
          <a:noFill/>
        </p:spPr>
        <p:txBody>
          <a:bodyPr wrap="none" rtlCol="0">
            <a:spAutoFit/>
          </a:bodyPr>
          <a:lstStyle/>
          <a:p>
            <a:pPr marL="285750" indent="-285750">
              <a:buFont typeface="Wingdings" panose="05000000000000000000" pitchFamily="2" charset="2"/>
              <a:buChar char="v"/>
            </a:pPr>
            <a:r>
              <a:rPr lang="en-US" sz="1800" b="1" dirty="0"/>
              <a:t>Conclusion :  </a:t>
            </a:r>
          </a:p>
        </p:txBody>
      </p:sp>
      <p:sp>
        <p:nvSpPr>
          <p:cNvPr id="12" name="TextBox 11">
            <a:extLst>
              <a:ext uri="{FF2B5EF4-FFF2-40B4-BE49-F238E27FC236}">
                <a16:creationId xmlns:a16="http://schemas.microsoft.com/office/drawing/2014/main" id="{A9B28D73-5BC1-94BD-740F-853958643772}"/>
              </a:ext>
            </a:extLst>
          </p:cNvPr>
          <p:cNvSpPr txBox="1"/>
          <p:nvPr/>
        </p:nvSpPr>
        <p:spPr>
          <a:xfrm>
            <a:off x="372616" y="2453422"/>
            <a:ext cx="5532120" cy="1169551"/>
          </a:xfrm>
          <a:prstGeom prst="rect">
            <a:avLst/>
          </a:prstGeom>
          <a:noFill/>
        </p:spPr>
        <p:txBody>
          <a:bodyPr wrap="square" rtlCol="0">
            <a:spAutoFit/>
          </a:bodyPr>
          <a:lstStyle/>
          <a:p>
            <a:pPr marL="285750" indent="-285750">
              <a:buFont typeface="Arial" panose="020B0604020202020204" pitchFamily="34" charset="0"/>
              <a:buChar char="•"/>
            </a:pPr>
            <a:r>
              <a:rPr lang="en-US" dirty="0"/>
              <a:t>The project has achieved its major deliverables and </a:t>
            </a:r>
          </a:p>
          <a:p>
            <a:r>
              <a:rPr lang="en-US" dirty="0"/>
              <a:t>      provides a solution to real-life problems. </a:t>
            </a:r>
          </a:p>
          <a:p>
            <a:pPr marL="285750" indent="-285750">
              <a:buFont typeface="Arial" panose="020B0604020202020204" pitchFamily="34" charset="0"/>
              <a:buChar char="•"/>
            </a:pPr>
            <a:r>
              <a:rPr lang="en-US" dirty="0"/>
              <a:t>AI Health Guard has the potential to bridge </a:t>
            </a:r>
          </a:p>
          <a:p>
            <a:r>
              <a:rPr lang="en-US" dirty="0"/>
              <a:t>      healthcare gaps and make quality healthcare advice </a:t>
            </a:r>
          </a:p>
          <a:p>
            <a:r>
              <a:rPr lang="en-US" dirty="0"/>
              <a:t>      accessible to everyone. </a:t>
            </a:r>
          </a:p>
        </p:txBody>
      </p:sp>
      <p:sp>
        <p:nvSpPr>
          <p:cNvPr id="13" name="TextBox 12">
            <a:extLst>
              <a:ext uri="{FF2B5EF4-FFF2-40B4-BE49-F238E27FC236}">
                <a16:creationId xmlns:a16="http://schemas.microsoft.com/office/drawing/2014/main" id="{6D2B28E6-8962-CFE6-2BE7-455527491854}"/>
              </a:ext>
            </a:extLst>
          </p:cNvPr>
          <p:cNvSpPr txBox="1"/>
          <p:nvPr/>
        </p:nvSpPr>
        <p:spPr>
          <a:xfrm>
            <a:off x="254877" y="3558223"/>
            <a:ext cx="1370888" cy="369332"/>
          </a:xfrm>
          <a:prstGeom prst="rect">
            <a:avLst/>
          </a:prstGeom>
          <a:noFill/>
        </p:spPr>
        <p:txBody>
          <a:bodyPr wrap="none" rtlCol="0">
            <a:spAutoFit/>
          </a:bodyPr>
          <a:lstStyle/>
          <a:p>
            <a:pPr marL="285750" indent="-285750">
              <a:buFont typeface="Wingdings" panose="05000000000000000000" pitchFamily="2" charset="2"/>
              <a:buChar char="v"/>
            </a:pPr>
            <a:r>
              <a:rPr lang="en-US" sz="1800" b="1" dirty="0"/>
              <a:t>Vision : </a:t>
            </a:r>
          </a:p>
        </p:txBody>
      </p:sp>
      <p:sp>
        <p:nvSpPr>
          <p:cNvPr id="15" name="TextBox 14">
            <a:extLst>
              <a:ext uri="{FF2B5EF4-FFF2-40B4-BE49-F238E27FC236}">
                <a16:creationId xmlns:a16="http://schemas.microsoft.com/office/drawing/2014/main" id="{9257C20A-DDED-A34A-D136-ABD2EB42C18B}"/>
              </a:ext>
            </a:extLst>
          </p:cNvPr>
          <p:cNvSpPr txBox="1"/>
          <p:nvPr/>
        </p:nvSpPr>
        <p:spPr>
          <a:xfrm>
            <a:off x="381334" y="3987045"/>
            <a:ext cx="4589718" cy="523220"/>
          </a:xfrm>
          <a:prstGeom prst="rect">
            <a:avLst/>
          </a:prstGeom>
          <a:noFill/>
        </p:spPr>
        <p:txBody>
          <a:bodyPr wrap="square" rtlCol="0">
            <a:spAutoFit/>
          </a:bodyPr>
          <a:lstStyle/>
          <a:p>
            <a:pPr marL="285750" indent="-285750">
              <a:buFont typeface="Arial" panose="020B0604020202020204" pitchFamily="34" charset="0"/>
              <a:buChar char="•"/>
            </a:pPr>
            <a:r>
              <a:rPr lang="en-US" dirty="0"/>
              <a:t>To continue improving and expanding the project to </a:t>
            </a:r>
          </a:p>
          <a:p>
            <a:r>
              <a:rPr lang="en-US" dirty="0"/>
              <a:t>      benefit more users.</a:t>
            </a:r>
          </a:p>
        </p:txBody>
      </p:sp>
      <p:pic>
        <p:nvPicPr>
          <p:cNvPr id="16" name="Picture 15" descr="tmpasvgl60l.png">
            <a:extLst>
              <a:ext uri="{FF2B5EF4-FFF2-40B4-BE49-F238E27FC236}">
                <a16:creationId xmlns:a16="http://schemas.microsoft.com/office/drawing/2014/main" id="{B003FBC0-CC2D-4E03-8CDF-80C499B6F25C}"/>
              </a:ext>
            </a:extLst>
          </p:cNvPr>
          <p:cNvPicPr>
            <a:picLocks noChangeAspect="1"/>
          </p:cNvPicPr>
          <p:nvPr/>
        </p:nvPicPr>
        <p:blipFill>
          <a:blip r:embed="rId4"/>
          <a:stretch>
            <a:fillRect/>
          </a:stretch>
        </p:blipFill>
        <p:spPr>
          <a:xfrm>
            <a:off x="5001618" y="2172771"/>
            <a:ext cx="4038012" cy="2834640"/>
          </a:xfrm>
          <a:prstGeom prst="rect">
            <a:avLst/>
          </a:prstGeom>
          <a:ln>
            <a:noFill/>
          </a:ln>
          <a:effectLst>
            <a:softEdge rad="112500"/>
          </a:effectLst>
        </p:spPr>
      </p:pic>
    </p:spTree>
    <p:extLst>
      <p:ext uri="{BB962C8B-B14F-4D97-AF65-F5344CB8AC3E}">
        <p14:creationId xmlns:p14="http://schemas.microsoft.com/office/powerpoint/2010/main" val="1532879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4" name="TextBox 3">
            <a:extLst>
              <a:ext uri="{FF2B5EF4-FFF2-40B4-BE49-F238E27FC236}">
                <a16:creationId xmlns:a16="http://schemas.microsoft.com/office/drawing/2014/main" id="{98436CDE-63A7-BADE-4D24-B032FEBE691D}"/>
              </a:ext>
            </a:extLst>
          </p:cNvPr>
          <p:cNvSpPr txBox="1"/>
          <p:nvPr/>
        </p:nvSpPr>
        <p:spPr>
          <a:xfrm>
            <a:off x="254000" y="0"/>
            <a:ext cx="6060440" cy="707886"/>
          </a:xfrm>
          <a:prstGeom prst="rect">
            <a:avLst/>
          </a:prstGeom>
          <a:noFill/>
        </p:spPr>
        <p:txBody>
          <a:bodyPr wrap="square">
            <a:spAutoFit/>
          </a:bodyPr>
          <a:lstStyle/>
          <a:p>
            <a:r>
              <a:rPr lang="en-IN" sz="4000" b="1" dirty="0">
                <a:latin typeface="Bell MT" panose="02020503060305020303" pitchFamily="18" charset="0"/>
                <a:ea typeface="Calibri" panose="020F0502020204030204" pitchFamily="34" charset="0"/>
                <a:cs typeface="Calibri" panose="020F0502020204030204" pitchFamily="34" charset="0"/>
              </a:rPr>
              <a:t>Introduction</a:t>
            </a:r>
          </a:p>
        </p:txBody>
      </p:sp>
      <p:sp>
        <p:nvSpPr>
          <p:cNvPr id="5" name="TextBox 4">
            <a:extLst>
              <a:ext uri="{FF2B5EF4-FFF2-40B4-BE49-F238E27FC236}">
                <a16:creationId xmlns:a16="http://schemas.microsoft.com/office/drawing/2014/main" id="{A492E867-0497-569B-8FD5-2DB29748FA17}"/>
              </a:ext>
            </a:extLst>
          </p:cNvPr>
          <p:cNvSpPr txBox="1"/>
          <p:nvPr/>
        </p:nvSpPr>
        <p:spPr>
          <a:xfrm>
            <a:off x="167640" y="697292"/>
            <a:ext cx="9144000" cy="523220"/>
          </a:xfrm>
          <a:prstGeom prst="rect">
            <a:avLst/>
          </a:prstGeom>
          <a:noFill/>
        </p:spPr>
        <p:txBody>
          <a:bodyPr wrap="square" rtlCol="0">
            <a:spAutoFit/>
          </a:bodyPr>
          <a:lstStyle/>
          <a:p>
            <a:r>
              <a:rPr lang="en-US" sz="2800" dirty="0">
                <a:latin typeface="Bahnschrift" panose="020B0502040204020203" pitchFamily="34" charset="0"/>
              </a:rPr>
              <a:t>AI Health Guard: Your Personalized Health Advisor</a:t>
            </a:r>
          </a:p>
        </p:txBody>
      </p:sp>
      <p:cxnSp>
        <p:nvCxnSpPr>
          <p:cNvPr id="7" name="Straight Connector 6">
            <a:extLst>
              <a:ext uri="{FF2B5EF4-FFF2-40B4-BE49-F238E27FC236}">
                <a16:creationId xmlns:a16="http://schemas.microsoft.com/office/drawing/2014/main" id="{F86E4551-1C83-9591-5546-2DBFFFF4C73E}"/>
              </a:ext>
            </a:extLst>
          </p:cNvPr>
          <p:cNvCxnSpPr>
            <a:cxnSpLocks/>
          </p:cNvCxnSpPr>
          <p:nvPr/>
        </p:nvCxnSpPr>
        <p:spPr>
          <a:xfrm>
            <a:off x="198119" y="605295"/>
            <a:ext cx="8732520" cy="0"/>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51B1946-C542-2889-3CCB-69FAD5975CC9}"/>
              </a:ext>
            </a:extLst>
          </p:cNvPr>
          <p:cNvSpPr txBox="1"/>
          <p:nvPr/>
        </p:nvSpPr>
        <p:spPr>
          <a:xfrm>
            <a:off x="640080" y="1382266"/>
            <a:ext cx="6416040" cy="830997"/>
          </a:xfrm>
          <a:prstGeom prst="rect">
            <a:avLst/>
          </a:prstGeom>
          <a:noFill/>
        </p:spPr>
        <p:txBody>
          <a:bodyPr wrap="square" rtlCol="0">
            <a:spAutoFit/>
          </a:bodyPr>
          <a:lstStyle/>
          <a:p>
            <a:r>
              <a:rPr lang="en-US" sz="1600" dirty="0"/>
              <a:t>AI Health Guard aims to revolutionize healthcare accessibility in remote and rural areas through advanced Data Science and Machine Learning techniques.</a:t>
            </a:r>
          </a:p>
        </p:txBody>
      </p:sp>
      <p:pic>
        <p:nvPicPr>
          <p:cNvPr id="11" name="Graphic 10" descr="Arrow: Slight curve with solid fill">
            <a:extLst>
              <a:ext uri="{FF2B5EF4-FFF2-40B4-BE49-F238E27FC236}">
                <a16:creationId xmlns:a16="http://schemas.microsoft.com/office/drawing/2014/main" id="{36950D4D-D2E2-7872-47B6-C19991295E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40" y="1368205"/>
            <a:ext cx="457200" cy="457200"/>
          </a:xfrm>
          <a:prstGeom prst="rect">
            <a:avLst/>
          </a:prstGeom>
        </p:spPr>
      </p:pic>
      <p:pic>
        <p:nvPicPr>
          <p:cNvPr id="12" name="Graphic 11" descr="Arrow: Slight curve with solid fill">
            <a:extLst>
              <a:ext uri="{FF2B5EF4-FFF2-40B4-BE49-F238E27FC236}">
                <a16:creationId xmlns:a16="http://schemas.microsoft.com/office/drawing/2014/main" id="{B9AD9A4E-C9C0-524F-CFC4-7A6EA36A7C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021" y="2350605"/>
            <a:ext cx="457200" cy="457200"/>
          </a:xfrm>
          <a:prstGeom prst="rect">
            <a:avLst/>
          </a:prstGeom>
        </p:spPr>
      </p:pic>
      <p:sp>
        <p:nvSpPr>
          <p:cNvPr id="13" name="TextBox 12">
            <a:extLst>
              <a:ext uri="{FF2B5EF4-FFF2-40B4-BE49-F238E27FC236}">
                <a16:creationId xmlns:a16="http://schemas.microsoft.com/office/drawing/2014/main" id="{AF312A6C-428F-B4B9-9516-B0A5629671B9}"/>
              </a:ext>
            </a:extLst>
          </p:cNvPr>
          <p:cNvSpPr txBox="1"/>
          <p:nvPr/>
        </p:nvSpPr>
        <p:spPr>
          <a:xfrm>
            <a:off x="624840" y="2387951"/>
            <a:ext cx="4384825" cy="830997"/>
          </a:xfrm>
          <a:prstGeom prst="rect">
            <a:avLst/>
          </a:prstGeom>
          <a:noFill/>
        </p:spPr>
        <p:txBody>
          <a:bodyPr wrap="square" rtlCol="0">
            <a:spAutoFit/>
          </a:bodyPr>
          <a:lstStyle/>
          <a:p>
            <a:r>
              <a:rPr lang="en-US" sz="1600" dirty="0"/>
              <a:t>Provide early diagnosis, personalized health counseling, and preventative advice in regions with a shortage of medical professionals.</a:t>
            </a:r>
          </a:p>
        </p:txBody>
      </p:sp>
      <p:sp>
        <p:nvSpPr>
          <p:cNvPr id="14" name="TextBox 13">
            <a:extLst>
              <a:ext uri="{FF2B5EF4-FFF2-40B4-BE49-F238E27FC236}">
                <a16:creationId xmlns:a16="http://schemas.microsoft.com/office/drawing/2014/main" id="{900575DB-E014-537E-3F91-F5FA4F65F6B7}"/>
              </a:ext>
            </a:extLst>
          </p:cNvPr>
          <p:cNvSpPr txBox="1"/>
          <p:nvPr/>
        </p:nvSpPr>
        <p:spPr>
          <a:xfrm>
            <a:off x="640080" y="3415462"/>
            <a:ext cx="4297681" cy="584775"/>
          </a:xfrm>
          <a:prstGeom prst="rect">
            <a:avLst/>
          </a:prstGeom>
          <a:noFill/>
        </p:spPr>
        <p:txBody>
          <a:bodyPr wrap="square" rtlCol="0">
            <a:spAutoFit/>
          </a:bodyPr>
          <a:lstStyle/>
          <a:p>
            <a:r>
              <a:rPr lang="en-US" sz="1600" dirty="0"/>
              <a:t>Enhance healthcare accessibility with advanced predictive models.</a:t>
            </a:r>
          </a:p>
        </p:txBody>
      </p:sp>
      <p:pic>
        <p:nvPicPr>
          <p:cNvPr id="15" name="Graphic 14" descr="Arrow: Slight curve with solid fill">
            <a:extLst>
              <a:ext uri="{FF2B5EF4-FFF2-40B4-BE49-F238E27FC236}">
                <a16:creationId xmlns:a16="http://schemas.microsoft.com/office/drawing/2014/main" id="{DE0A9973-400F-A7EE-37D6-8856B5C35A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021" y="3415462"/>
            <a:ext cx="457200" cy="457200"/>
          </a:xfrm>
          <a:prstGeom prst="rect">
            <a:avLst/>
          </a:prstGeom>
        </p:spPr>
      </p:pic>
      <p:pic>
        <p:nvPicPr>
          <p:cNvPr id="16" name="Picture 15" descr="tmpl5hiawai.png">
            <a:extLst>
              <a:ext uri="{FF2B5EF4-FFF2-40B4-BE49-F238E27FC236}">
                <a16:creationId xmlns:a16="http://schemas.microsoft.com/office/drawing/2014/main" id="{54E44B8B-631A-5C6B-3C16-99E89F92E8E1}"/>
              </a:ext>
            </a:extLst>
          </p:cNvPr>
          <p:cNvPicPr>
            <a:picLocks noChangeAspect="1"/>
          </p:cNvPicPr>
          <p:nvPr/>
        </p:nvPicPr>
        <p:blipFill>
          <a:blip r:embed="rId6"/>
          <a:stretch>
            <a:fillRect/>
          </a:stretch>
        </p:blipFill>
        <p:spPr>
          <a:xfrm>
            <a:off x="4924668" y="2039262"/>
            <a:ext cx="4190999" cy="2359372"/>
          </a:xfrm>
          <a:prstGeom prst="rect">
            <a:avLst/>
          </a:prstGeom>
          <a:ln>
            <a:noFill/>
          </a:ln>
          <a:effectLst>
            <a:softEdge rad="112500"/>
          </a:effectLst>
        </p:spPr>
      </p:pic>
    </p:spTree>
    <p:extLst>
      <p:ext uri="{BB962C8B-B14F-4D97-AF65-F5344CB8AC3E}">
        <p14:creationId xmlns:p14="http://schemas.microsoft.com/office/powerpoint/2010/main" val="55000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A863DC6F-A587-121A-DFE9-E6C7027C4D6D}"/>
              </a:ext>
            </a:extLst>
          </p:cNvPr>
          <p:cNvSpPr txBox="1"/>
          <p:nvPr/>
        </p:nvSpPr>
        <p:spPr>
          <a:xfrm>
            <a:off x="81280" y="46946"/>
            <a:ext cx="712216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A0CF81A1-A5E2-CB61-2CC7-1D673B5B4AAC}"/>
              </a:ext>
            </a:extLst>
          </p:cNvPr>
          <p:cNvCxnSpPr>
            <a:cxnSpLocks/>
          </p:cNvCxnSpPr>
          <p:nvPr/>
        </p:nvCxnSpPr>
        <p:spPr>
          <a:xfrm>
            <a:off x="153252" y="554495"/>
            <a:ext cx="907288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833D8D2-D8A6-7F82-C96E-0C8AD79F018A}"/>
              </a:ext>
            </a:extLst>
          </p:cNvPr>
          <p:cNvSpPr txBox="1"/>
          <p:nvPr/>
        </p:nvSpPr>
        <p:spPr>
          <a:xfrm>
            <a:off x="92293" y="734511"/>
            <a:ext cx="9133839"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b="1" dirty="0"/>
              <a:t>Data Acquisition: </a:t>
            </a:r>
            <a:r>
              <a:rPr lang="en-US" dirty="0"/>
              <a:t>Data sourced from </a:t>
            </a:r>
            <a:r>
              <a:rPr lang="en-US" dirty="0">
                <a:solidFill>
                  <a:schemeClr val="accent1">
                    <a:lumMod val="50000"/>
                  </a:schemeClr>
                </a:solidFill>
                <a:hlinkClick r:id="rId4">
                  <a:extLst>
                    <a:ext uri="{A12FA001-AC4F-418D-AE19-62706E023703}">
                      <ahyp:hlinkClr xmlns:ahyp="http://schemas.microsoft.com/office/drawing/2018/hyperlinkcolor" val="tx"/>
                    </a:ext>
                  </a:extLst>
                </a:hlinkClick>
              </a:rPr>
              <a:t>Kaggle</a:t>
            </a:r>
            <a:r>
              <a:rPr lang="en-US" dirty="0"/>
              <a:t>, including 8 CSV files with diverse health information.</a:t>
            </a:r>
          </a:p>
        </p:txBody>
      </p:sp>
      <p:pic>
        <p:nvPicPr>
          <p:cNvPr id="7" name="Picture 6">
            <a:extLst>
              <a:ext uri="{FF2B5EF4-FFF2-40B4-BE49-F238E27FC236}">
                <a16:creationId xmlns:a16="http://schemas.microsoft.com/office/drawing/2014/main" id="{33E6D6C3-80B3-61F0-71D0-1B2200C06FC0}"/>
              </a:ext>
            </a:extLst>
          </p:cNvPr>
          <p:cNvPicPr>
            <a:picLocks noChangeAspect="1"/>
          </p:cNvPicPr>
          <p:nvPr/>
        </p:nvPicPr>
        <p:blipFill>
          <a:blip r:embed="rId5"/>
          <a:stretch>
            <a:fillRect/>
          </a:stretch>
        </p:blipFill>
        <p:spPr>
          <a:xfrm>
            <a:off x="153252" y="1139270"/>
            <a:ext cx="8916388" cy="38998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2413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10161" y="0"/>
            <a:ext cx="9133839" cy="5157456"/>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A863DC6F-A587-121A-DFE9-E6C7027C4D6D}"/>
              </a:ext>
            </a:extLst>
          </p:cNvPr>
          <p:cNvSpPr txBox="1"/>
          <p:nvPr/>
        </p:nvSpPr>
        <p:spPr>
          <a:xfrm>
            <a:off x="10161" y="30680"/>
            <a:ext cx="723392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A0CF81A1-A5E2-CB61-2CC7-1D673B5B4AAC}"/>
              </a:ext>
            </a:extLst>
          </p:cNvPr>
          <p:cNvCxnSpPr>
            <a:cxnSpLocks/>
          </p:cNvCxnSpPr>
          <p:nvPr/>
        </p:nvCxnSpPr>
        <p:spPr>
          <a:xfrm>
            <a:off x="132080" y="615455"/>
            <a:ext cx="8625840" cy="0"/>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7833D8D2-D8A6-7F82-C96E-0C8AD79F018A}"/>
              </a:ext>
            </a:extLst>
          </p:cNvPr>
          <p:cNvSpPr txBox="1"/>
          <p:nvPr/>
        </p:nvSpPr>
        <p:spPr>
          <a:xfrm>
            <a:off x="10161" y="728413"/>
            <a:ext cx="9133839" cy="338554"/>
          </a:xfrm>
          <a:prstGeom prst="rect">
            <a:avLst/>
          </a:prstGeom>
          <a:noFill/>
        </p:spPr>
        <p:txBody>
          <a:bodyPr wrap="square" rtlCol="0">
            <a:spAutoFit/>
          </a:bodyPr>
          <a:lstStyle/>
          <a:p>
            <a:pPr marL="285750" indent="-285750">
              <a:buFont typeface="Wingdings" panose="05000000000000000000" pitchFamily="2" charset="2"/>
              <a:buChar char="v"/>
            </a:pPr>
            <a:r>
              <a:rPr lang="en-US" sz="1600" b="1" dirty="0"/>
              <a:t>Data Acquisition: </a:t>
            </a:r>
            <a:r>
              <a:rPr lang="en-US" dirty="0"/>
              <a:t>Data sourced from </a:t>
            </a:r>
            <a:r>
              <a:rPr lang="en-US" dirty="0">
                <a:solidFill>
                  <a:schemeClr val="accent1">
                    <a:lumMod val="50000"/>
                  </a:schemeClr>
                </a:solidFill>
                <a:hlinkClick r:id="rId4">
                  <a:extLst>
                    <a:ext uri="{A12FA001-AC4F-418D-AE19-62706E023703}">
                      <ahyp:hlinkClr xmlns:ahyp="http://schemas.microsoft.com/office/drawing/2018/hyperlinkcolor" val="tx"/>
                    </a:ext>
                  </a:extLst>
                </a:hlinkClick>
              </a:rPr>
              <a:t>Kaggle</a:t>
            </a:r>
            <a:r>
              <a:rPr lang="en-US" dirty="0"/>
              <a:t>, including 8 CSV files with diverse health information.</a:t>
            </a:r>
          </a:p>
        </p:txBody>
      </p:sp>
      <p:pic>
        <p:nvPicPr>
          <p:cNvPr id="10" name="Picture 9">
            <a:extLst>
              <a:ext uri="{FF2B5EF4-FFF2-40B4-BE49-F238E27FC236}">
                <a16:creationId xmlns:a16="http://schemas.microsoft.com/office/drawing/2014/main" id="{90918E77-1191-CA49-CCA0-285258826DCD}"/>
              </a:ext>
            </a:extLst>
          </p:cNvPr>
          <p:cNvPicPr>
            <a:picLocks noChangeAspect="1"/>
          </p:cNvPicPr>
          <p:nvPr/>
        </p:nvPicPr>
        <p:blipFill>
          <a:blip r:embed="rId5"/>
          <a:stretch>
            <a:fillRect/>
          </a:stretch>
        </p:blipFill>
        <p:spPr>
          <a:xfrm>
            <a:off x="132080" y="1220966"/>
            <a:ext cx="8879839" cy="3848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61353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0452"/>
            <a:ext cx="9144000" cy="5153952"/>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102895" y="10360"/>
            <a:ext cx="7618705"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60020" y="595135"/>
            <a:ext cx="8729980"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80C8B17-CE70-1D89-4A74-1BEB643BF854}"/>
              </a:ext>
            </a:extLst>
          </p:cNvPr>
          <p:cNvSpPr txBox="1"/>
          <p:nvPr/>
        </p:nvSpPr>
        <p:spPr>
          <a:xfrm>
            <a:off x="102895" y="698973"/>
            <a:ext cx="9337876" cy="553998"/>
          </a:xfrm>
          <a:prstGeom prst="rect">
            <a:avLst/>
          </a:prstGeom>
          <a:noFill/>
        </p:spPr>
        <p:txBody>
          <a:bodyPr wrap="square">
            <a:spAutoFit/>
          </a:bodyPr>
          <a:lstStyle/>
          <a:p>
            <a:pPr marL="285750" indent="-285750">
              <a:buFont typeface="Wingdings" panose="05000000000000000000" pitchFamily="2" charset="2"/>
              <a:buChar char="v"/>
            </a:pPr>
            <a:r>
              <a:rPr lang="en-US" sz="1600" b="1" dirty="0"/>
              <a:t>Data Preprocessing: </a:t>
            </a:r>
            <a:r>
              <a:rPr lang="en-US" dirty="0"/>
              <a:t>Steps include data inspection, transformation, and visualization to prepare for modeling.</a:t>
            </a:r>
          </a:p>
        </p:txBody>
      </p:sp>
      <p:sp>
        <p:nvSpPr>
          <p:cNvPr id="9" name="TextBox 8">
            <a:extLst>
              <a:ext uri="{FF2B5EF4-FFF2-40B4-BE49-F238E27FC236}">
                <a16:creationId xmlns:a16="http://schemas.microsoft.com/office/drawing/2014/main" id="{48EBFBEE-9370-C428-D201-8F0723B51B50}"/>
              </a:ext>
            </a:extLst>
          </p:cNvPr>
          <p:cNvSpPr txBox="1"/>
          <p:nvPr/>
        </p:nvSpPr>
        <p:spPr>
          <a:xfrm>
            <a:off x="373380" y="1204278"/>
            <a:ext cx="4966424" cy="523220"/>
          </a:xfrm>
          <a:prstGeom prst="rect">
            <a:avLst/>
          </a:prstGeom>
          <a:noFill/>
        </p:spPr>
        <p:txBody>
          <a:bodyPr wrap="none" rtlCol="0">
            <a:spAutoFit/>
          </a:bodyPr>
          <a:lstStyle/>
          <a:p>
            <a:pPr marL="285750" indent="-285750">
              <a:buFont typeface="Wingdings" panose="05000000000000000000" pitchFamily="2" charset="2"/>
              <a:buChar char="q"/>
            </a:pPr>
            <a:r>
              <a:rPr lang="en-US" dirty="0"/>
              <a:t>There are 10961 entries and 606 columns in the dataset.</a:t>
            </a:r>
          </a:p>
          <a:p>
            <a:pPr marL="285750" indent="-285750">
              <a:buFont typeface="Wingdings" panose="05000000000000000000" pitchFamily="2" charset="2"/>
              <a:buChar char="q"/>
            </a:pPr>
            <a:r>
              <a:rPr lang="en-US" dirty="0"/>
              <a:t>A significant number of columns contain missing values.</a:t>
            </a:r>
          </a:p>
        </p:txBody>
      </p:sp>
      <p:sp>
        <p:nvSpPr>
          <p:cNvPr id="13" name="TextBox 12">
            <a:extLst>
              <a:ext uri="{FF2B5EF4-FFF2-40B4-BE49-F238E27FC236}">
                <a16:creationId xmlns:a16="http://schemas.microsoft.com/office/drawing/2014/main" id="{4F11A582-176C-87AF-C9B1-CBC8CD013345}"/>
              </a:ext>
            </a:extLst>
          </p:cNvPr>
          <p:cNvSpPr txBox="1"/>
          <p:nvPr/>
        </p:nvSpPr>
        <p:spPr>
          <a:xfrm>
            <a:off x="102895" y="1746465"/>
            <a:ext cx="8648700"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t>Data Visualization:</a:t>
            </a:r>
          </a:p>
        </p:txBody>
      </p:sp>
      <p:sp>
        <p:nvSpPr>
          <p:cNvPr id="15" name="TextBox 14">
            <a:extLst>
              <a:ext uri="{FF2B5EF4-FFF2-40B4-BE49-F238E27FC236}">
                <a16:creationId xmlns:a16="http://schemas.microsoft.com/office/drawing/2014/main" id="{3E8DC5A2-15A8-E367-D9D3-64476E5DA2E7}"/>
              </a:ext>
            </a:extLst>
          </p:cNvPr>
          <p:cNvSpPr txBox="1"/>
          <p:nvPr/>
        </p:nvSpPr>
        <p:spPr>
          <a:xfrm>
            <a:off x="444500" y="2333973"/>
            <a:ext cx="2930610" cy="307777"/>
          </a:xfrm>
          <a:prstGeom prst="rect">
            <a:avLst/>
          </a:prstGeom>
          <a:noFill/>
        </p:spPr>
        <p:txBody>
          <a:bodyPr wrap="none" rtlCol="0">
            <a:spAutoFit/>
          </a:bodyPr>
          <a:lstStyle/>
          <a:p>
            <a:pPr marL="285750" indent="-285750">
              <a:buFont typeface="Wingdings" panose="05000000000000000000" pitchFamily="2" charset="2"/>
              <a:buChar char="§"/>
            </a:pPr>
            <a:r>
              <a:rPr lang="en-US" dirty="0"/>
              <a:t>Top Symptoms in datasets is :-</a:t>
            </a:r>
          </a:p>
        </p:txBody>
      </p:sp>
      <p:pic>
        <p:nvPicPr>
          <p:cNvPr id="10" name="Picture 9">
            <a:extLst>
              <a:ext uri="{FF2B5EF4-FFF2-40B4-BE49-F238E27FC236}">
                <a16:creationId xmlns:a16="http://schemas.microsoft.com/office/drawing/2014/main" id="{76F25DFE-0C6F-23F1-E36F-FD5CDE058FF9}"/>
              </a:ext>
            </a:extLst>
          </p:cNvPr>
          <p:cNvPicPr>
            <a:picLocks noChangeAspect="1"/>
          </p:cNvPicPr>
          <p:nvPr/>
        </p:nvPicPr>
        <p:blipFill>
          <a:blip r:embed="rId4"/>
          <a:stretch>
            <a:fillRect/>
          </a:stretch>
        </p:blipFill>
        <p:spPr>
          <a:xfrm>
            <a:off x="937676" y="2677638"/>
            <a:ext cx="7268647" cy="23555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6AD0BB8B-6DCF-5412-0A43-16E2E76CA944}"/>
              </a:ext>
            </a:extLst>
          </p:cNvPr>
          <p:cNvSpPr txBox="1"/>
          <p:nvPr/>
        </p:nvSpPr>
        <p:spPr>
          <a:xfrm>
            <a:off x="111021" y="2058163"/>
            <a:ext cx="8100294" cy="307777"/>
          </a:xfrm>
          <a:prstGeom prst="rect">
            <a:avLst/>
          </a:prstGeom>
          <a:noFill/>
        </p:spPr>
        <p:txBody>
          <a:bodyPr wrap="none" rtlCol="0">
            <a:spAutoFit/>
          </a:bodyPr>
          <a:lstStyle/>
          <a:p>
            <a:r>
              <a:rPr lang="en-US" b="1" i="1" dirty="0"/>
              <a:t>NOTE :- The visualization of the data has been done on some samples of the original dataset</a:t>
            </a:r>
            <a:r>
              <a:rPr lang="en-US" dirty="0"/>
              <a:t>.</a:t>
            </a:r>
          </a:p>
        </p:txBody>
      </p:sp>
    </p:spTree>
    <p:extLst>
      <p:ext uri="{BB962C8B-B14F-4D97-AF65-F5344CB8AC3E}">
        <p14:creationId xmlns:p14="http://schemas.microsoft.com/office/powerpoint/2010/main" val="1369920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0"/>
            <a:ext cx="9144000" cy="5245753"/>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60960" y="-16194"/>
            <a:ext cx="69900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74095" y="568202"/>
            <a:ext cx="859783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11A582-176C-87AF-C9B1-CBC8CD013345}"/>
              </a:ext>
            </a:extLst>
          </p:cNvPr>
          <p:cNvSpPr txBox="1"/>
          <p:nvPr/>
        </p:nvSpPr>
        <p:spPr>
          <a:xfrm>
            <a:off x="60960" y="598137"/>
            <a:ext cx="7425715"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t>Data Visualization:</a:t>
            </a:r>
          </a:p>
        </p:txBody>
      </p:sp>
      <p:sp>
        <p:nvSpPr>
          <p:cNvPr id="15" name="TextBox 14">
            <a:extLst>
              <a:ext uri="{FF2B5EF4-FFF2-40B4-BE49-F238E27FC236}">
                <a16:creationId xmlns:a16="http://schemas.microsoft.com/office/drawing/2014/main" id="{3E8DC5A2-15A8-E367-D9D3-64476E5DA2E7}"/>
              </a:ext>
            </a:extLst>
          </p:cNvPr>
          <p:cNvSpPr txBox="1"/>
          <p:nvPr/>
        </p:nvSpPr>
        <p:spPr>
          <a:xfrm>
            <a:off x="174095" y="936691"/>
            <a:ext cx="7516801" cy="307777"/>
          </a:xfrm>
          <a:prstGeom prst="rect">
            <a:avLst/>
          </a:prstGeom>
          <a:noFill/>
        </p:spPr>
        <p:txBody>
          <a:bodyPr wrap="none" rtlCol="0">
            <a:spAutoFit/>
          </a:bodyPr>
          <a:lstStyle/>
          <a:p>
            <a:pPr marL="285750" indent="-285750">
              <a:buFont typeface="Wingdings" panose="05000000000000000000" pitchFamily="2" charset="2"/>
              <a:buChar char="§"/>
            </a:pPr>
            <a:r>
              <a:rPr lang="en-US" dirty="0"/>
              <a:t>A word cloud was created to visualize the most common symptoms across the dataset :-</a:t>
            </a:r>
          </a:p>
        </p:txBody>
      </p:sp>
      <p:pic>
        <p:nvPicPr>
          <p:cNvPr id="1026" name="Picture 2">
            <a:extLst>
              <a:ext uri="{FF2B5EF4-FFF2-40B4-BE49-F238E27FC236}">
                <a16:creationId xmlns:a16="http://schemas.microsoft.com/office/drawing/2014/main" id="{958529FC-522C-1ACD-58F8-9E922462A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10" y="1305179"/>
            <a:ext cx="8122780" cy="3829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461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59"/>
        <p:cNvGrpSpPr/>
        <p:nvPr/>
      </p:nvGrpSpPr>
      <p:grpSpPr>
        <a:xfrm>
          <a:off x="0" y="0"/>
          <a:ext cx="0" cy="0"/>
          <a:chOff x="0" y="0"/>
          <a:chExt cx="0" cy="0"/>
        </a:xfrm>
      </p:grpSpPr>
      <p:pic>
        <p:nvPicPr>
          <p:cNvPr id="3" name="Picture 2">
            <a:extLst>
              <a:ext uri="{FF2B5EF4-FFF2-40B4-BE49-F238E27FC236}">
                <a16:creationId xmlns:a16="http://schemas.microsoft.com/office/drawing/2014/main" id="{7C3C8BFF-E302-C836-67C5-66233D3BABF9}"/>
              </a:ext>
            </a:extLst>
          </p:cNvPr>
          <p:cNvPicPr>
            <a:picLocks noChangeAspect="1"/>
          </p:cNvPicPr>
          <p:nvPr/>
        </p:nvPicPr>
        <p:blipFill>
          <a:blip r:embed="rId3">
            <a:alphaModFix amt="75000"/>
          </a:blip>
          <a:stretch>
            <a:fillRect/>
          </a:stretch>
        </p:blipFill>
        <p:spPr>
          <a:xfrm>
            <a:off x="0" y="1"/>
            <a:ext cx="9144000" cy="5143500"/>
          </a:xfrm>
          <a:prstGeom prst="rect">
            <a:avLst/>
          </a:prstGeom>
          <a:solidFill>
            <a:schemeClr val="lt1"/>
          </a:solidFill>
          <a:ln>
            <a:solidFill>
              <a:schemeClr val="accent1"/>
            </a:solidFill>
          </a:ln>
          <a:effectLst>
            <a:outerShdw blurRad="1270000" dist="50800" dir="5400000" algn="ctr" rotWithShape="0">
              <a:srgbClr val="000000"/>
            </a:outerShdw>
            <a:softEdge rad="0"/>
          </a:effectLst>
          <a:scene3d>
            <a:camera prst="orthographicFront"/>
            <a:lightRig rig="threePt" dir="t"/>
          </a:scene3d>
          <a:sp3d extrusionH="76200">
            <a:bevelT prst="relaxedInset"/>
            <a:bevelB w="114300" prst="artDeco"/>
          </a:sp3d>
        </p:spPr>
      </p:pic>
      <p:sp>
        <p:nvSpPr>
          <p:cNvPr id="2" name="TextBox 1">
            <a:extLst>
              <a:ext uri="{FF2B5EF4-FFF2-40B4-BE49-F238E27FC236}">
                <a16:creationId xmlns:a16="http://schemas.microsoft.com/office/drawing/2014/main" id="{1787FCF1-B305-CCC6-958D-4701DDDC03D5}"/>
              </a:ext>
            </a:extLst>
          </p:cNvPr>
          <p:cNvSpPr txBox="1"/>
          <p:nvPr/>
        </p:nvSpPr>
        <p:spPr>
          <a:xfrm>
            <a:off x="71120" y="0"/>
            <a:ext cx="9072880" cy="584775"/>
          </a:xfrm>
          <a:prstGeom prst="rect">
            <a:avLst/>
          </a:prstGeom>
          <a:noFill/>
        </p:spPr>
        <p:txBody>
          <a:bodyPr wrap="square">
            <a:spAutoFit/>
          </a:bodyPr>
          <a:lstStyle/>
          <a:p>
            <a:r>
              <a:rPr lang="en-US" sz="3200" b="1" dirty="0">
                <a:latin typeface="Bell MT" panose="02020503060305020303" pitchFamily="18" charset="0"/>
                <a:ea typeface="Calibri" panose="020F0502020204030204" pitchFamily="34" charset="0"/>
                <a:cs typeface="Calibri" panose="020F0502020204030204" pitchFamily="34" charset="0"/>
              </a:rPr>
              <a:t>Phase 1: Symptom-Disease Prediction</a:t>
            </a:r>
          </a:p>
        </p:txBody>
      </p:sp>
      <p:cxnSp>
        <p:nvCxnSpPr>
          <p:cNvPr id="4" name="Straight Connector 3">
            <a:extLst>
              <a:ext uri="{FF2B5EF4-FFF2-40B4-BE49-F238E27FC236}">
                <a16:creationId xmlns:a16="http://schemas.microsoft.com/office/drawing/2014/main" id="{886FDD83-64AC-3F8F-45E7-98D362F7944F}"/>
              </a:ext>
            </a:extLst>
          </p:cNvPr>
          <p:cNvCxnSpPr>
            <a:cxnSpLocks/>
          </p:cNvCxnSpPr>
          <p:nvPr/>
        </p:nvCxnSpPr>
        <p:spPr>
          <a:xfrm>
            <a:off x="178439" y="584775"/>
            <a:ext cx="8599801"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F11A582-176C-87AF-C9B1-CBC8CD013345}"/>
              </a:ext>
            </a:extLst>
          </p:cNvPr>
          <p:cNvSpPr txBox="1"/>
          <p:nvPr/>
        </p:nvSpPr>
        <p:spPr>
          <a:xfrm>
            <a:off x="178439" y="646393"/>
            <a:ext cx="4956835" cy="338554"/>
          </a:xfrm>
          <a:prstGeom prst="rect">
            <a:avLst/>
          </a:prstGeom>
          <a:noFill/>
        </p:spPr>
        <p:txBody>
          <a:bodyPr wrap="square">
            <a:spAutoFit/>
          </a:bodyPr>
          <a:lstStyle/>
          <a:p>
            <a:pPr marL="285750" indent="-285750">
              <a:buFont typeface="Wingdings" panose="05000000000000000000" pitchFamily="2" charset="2"/>
              <a:buChar char="v"/>
            </a:pPr>
            <a:r>
              <a:rPr lang="en-US" sz="1600" b="1" dirty="0"/>
              <a:t>Data Visualization:</a:t>
            </a:r>
          </a:p>
        </p:txBody>
      </p:sp>
      <p:sp>
        <p:nvSpPr>
          <p:cNvPr id="15" name="TextBox 14">
            <a:extLst>
              <a:ext uri="{FF2B5EF4-FFF2-40B4-BE49-F238E27FC236}">
                <a16:creationId xmlns:a16="http://schemas.microsoft.com/office/drawing/2014/main" id="{3E8DC5A2-15A8-E367-D9D3-64476E5DA2E7}"/>
              </a:ext>
            </a:extLst>
          </p:cNvPr>
          <p:cNvSpPr txBox="1"/>
          <p:nvPr/>
        </p:nvSpPr>
        <p:spPr>
          <a:xfrm>
            <a:off x="264160" y="984947"/>
            <a:ext cx="5819222" cy="307777"/>
          </a:xfrm>
          <a:prstGeom prst="rect">
            <a:avLst/>
          </a:prstGeom>
          <a:noFill/>
        </p:spPr>
        <p:txBody>
          <a:bodyPr wrap="none" rtlCol="0">
            <a:spAutoFit/>
          </a:bodyPr>
          <a:lstStyle/>
          <a:p>
            <a:pPr marL="285750" indent="-285750">
              <a:buFont typeface="Wingdings" panose="05000000000000000000" pitchFamily="2" charset="2"/>
              <a:buChar char="§"/>
            </a:pPr>
            <a:r>
              <a:rPr lang="en-US" dirty="0"/>
              <a:t>Multidimensional Relationships Between Diseases and Symptoms:-</a:t>
            </a:r>
          </a:p>
        </p:txBody>
      </p:sp>
      <p:pic>
        <p:nvPicPr>
          <p:cNvPr id="6" name="Picture 5">
            <a:extLst>
              <a:ext uri="{FF2B5EF4-FFF2-40B4-BE49-F238E27FC236}">
                <a16:creationId xmlns:a16="http://schemas.microsoft.com/office/drawing/2014/main" id="{68CD08E5-1D25-1460-118A-4391C5CB363A}"/>
              </a:ext>
            </a:extLst>
          </p:cNvPr>
          <p:cNvPicPr>
            <a:picLocks noChangeAspect="1"/>
          </p:cNvPicPr>
          <p:nvPr/>
        </p:nvPicPr>
        <p:blipFill>
          <a:blip r:embed="rId4"/>
          <a:stretch>
            <a:fillRect/>
          </a:stretch>
        </p:blipFill>
        <p:spPr>
          <a:xfrm>
            <a:off x="127967" y="1323501"/>
            <a:ext cx="8888065" cy="3686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90204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1765</TotalTime>
  <Words>2035</Words>
  <Application>Microsoft Office PowerPoint</Application>
  <PresentationFormat>On-screen Show (16:9)</PresentationFormat>
  <Paragraphs>257</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Bahnschrift</vt:lpstr>
      <vt:lpstr>Bell MT</vt:lpstr>
      <vt:lpstr>Book Antiqua</vt:lpstr>
      <vt:lpstr>Georgia</vt:lpstr>
      <vt:lpstr>Noto Sans Symbols</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Alok Choudhary</dc:creator>
  <cp:lastModifiedBy>Alok Choudhary</cp:lastModifiedBy>
  <cp:revision>3</cp:revision>
  <dcterms:modified xsi:type="dcterms:W3CDTF">2024-06-28T04:25:48Z</dcterms:modified>
</cp:coreProperties>
</file>